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6" r:id="rId5"/>
  </p:sldMasterIdLst>
  <p:notesMasterIdLst>
    <p:notesMasterId r:id="rId35"/>
  </p:notesMasterIdLst>
  <p:sldIdLst>
    <p:sldId id="423" r:id="rId6"/>
    <p:sldId id="296" r:id="rId7"/>
    <p:sldId id="257" r:id="rId8"/>
    <p:sldId id="262" r:id="rId9"/>
    <p:sldId id="298" r:id="rId10"/>
    <p:sldId id="420" r:id="rId11"/>
    <p:sldId id="263" r:id="rId12"/>
    <p:sldId id="264" r:id="rId13"/>
    <p:sldId id="425" r:id="rId14"/>
    <p:sldId id="265" r:id="rId15"/>
    <p:sldId id="426" r:id="rId16"/>
    <p:sldId id="266" r:id="rId17"/>
    <p:sldId id="267" r:id="rId18"/>
    <p:sldId id="256" r:id="rId19"/>
    <p:sldId id="299" r:id="rId20"/>
    <p:sldId id="300" r:id="rId21"/>
    <p:sldId id="271" r:id="rId22"/>
    <p:sldId id="301" r:id="rId23"/>
    <p:sldId id="302" r:id="rId24"/>
    <p:sldId id="269" r:id="rId25"/>
    <p:sldId id="270" r:id="rId26"/>
    <p:sldId id="303" r:id="rId27"/>
    <p:sldId id="304" r:id="rId28"/>
    <p:sldId id="305" r:id="rId29"/>
    <p:sldId id="416" r:id="rId30"/>
    <p:sldId id="418" r:id="rId31"/>
    <p:sldId id="417" r:id="rId32"/>
    <p:sldId id="419" r:id="rId33"/>
    <p:sldId id="421"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928" autoAdjust="0"/>
  </p:normalViewPr>
  <p:slideViewPr>
    <p:cSldViewPr>
      <p:cViewPr varScale="1">
        <p:scale>
          <a:sx n="110" d="100"/>
          <a:sy n="110" d="100"/>
        </p:scale>
        <p:origin x="1144" y="1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Alexandr" userId="e07dcfc2-8edc-4c3e-984c-41c273a13769" providerId="ADAL" clId="{4E7804EC-B703-4C39-9082-019DC28B4845}"/>
    <pc:docChg chg="undo custSel addSld delSld modSld addMainMaster delMainMaster">
      <pc:chgData name="Kim, Alexandr" userId="e07dcfc2-8edc-4c3e-984c-41c273a13769" providerId="ADAL" clId="{4E7804EC-B703-4C39-9082-019DC28B4845}" dt="2019-12-06T12:22:54.444" v="353" actId="207"/>
      <pc:docMkLst>
        <pc:docMk/>
      </pc:docMkLst>
      <pc:sldChg chg="addSp modSp">
        <pc:chgData name="Kim, Alexandr" userId="e07dcfc2-8edc-4c3e-984c-41c273a13769" providerId="ADAL" clId="{4E7804EC-B703-4C39-9082-019DC28B4845}" dt="2019-12-06T12:22:54.444" v="353" actId="207"/>
        <pc:sldMkLst>
          <pc:docMk/>
          <pc:sldMk cId="98016365" sldId="256"/>
        </pc:sldMkLst>
        <pc:spChg chg="mod">
          <ac:chgData name="Kim, Alexandr" userId="e07dcfc2-8edc-4c3e-984c-41c273a13769" providerId="ADAL" clId="{4E7804EC-B703-4C39-9082-019DC28B4845}" dt="2019-11-29T11:25:30.755" v="293" actId="20577"/>
          <ac:spMkLst>
            <pc:docMk/>
            <pc:sldMk cId="98016365" sldId="256"/>
            <ac:spMk id="3" creationId="{00000000-0000-0000-0000-000000000000}"/>
          </ac:spMkLst>
        </pc:spChg>
        <pc:spChg chg="add mod">
          <ac:chgData name="Kim, Alexandr" userId="e07dcfc2-8edc-4c3e-984c-41c273a13769" providerId="ADAL" clId="{4E7804EC-B703-4C39-9082-019DC28B4845}" dt="2019-12-06T12:22:54.444" v="353" actId="207"/>
          <ac:spMkLst>
            <pc:docMk/>
            <pc:sldMk cId="98016365" sldId="256"/>
            <ac:spMk id="5" creationId="{0C1764B9-8AA1-41E9-B646-8EFE9BA7FFB0}"/>
          </ac:spMkLst>
        </pc:spChg>
      </pc:sldChg>
    </pc:docChg>
  </pc:docChgLst>
  <pc:docChgLst>
    <pc:chgData name="Kim, Alexandr" userId="e07dcfc2-8edc-4c3e-984c-41c273a13769" providerId="ADAL" clId="{ADD87877-FFEB-4F87-8CBE-F48B4C6C750D}"/>
    <pc:docChg chg="undo custSel mod addSld delSld modSld delMainMaster">
      <pc:chgData name="Kim, Alexandr" userId="e07dcfc2-8edc-4c3e-984c-41c273a13769" providerId="ADAL" clId="{ADD87877-FFEB-4F87-8CBE-F48B4C6C750D}" dt="2020-03-02T15:07:40.751" v="4739" actId="1076"/>
      <pc:docMkLst>
        <pc:docMk/>
      </pc:docMkLst>
      <pc:sldChg chg="addSp delSp modSp">
        <pc:chgData name="Kim, Alexandr" userId="e07dcfc2-8edc-4c3e-984c-41c273a13769" providerId="ADAL" clId="{ADD87877-FFEB-4F87-8CBE-F48B4C6C750D}" dt="2020-03-02T09:37:22.947" v="106" actId="20577"/>
        <pc:sldMkLst>
          <pc:docMk/>
          <pc:sldMk cId="98016365" sldId="256"/>
        </pc:sldMkLst>
        <pc:spChg chg="mod">
          <ac:chgData name="Kim, Alexandr" userId="e07dcfc2-8edc-4c3e-984c-41c273a13769" providerId="ADAL" clId="{ADD87877-FFEB-4F87-8CBE-F48B4C6C750D}" dt="2020-03-02T09:37:10.754" v="103" actId="2711"/>
          <ac:spMkLst>
            <pc:docMk/>
            <pc:sldMk cId="98016365" sldId="256"/>
            <ac:spMk id="2" creationId="{00000000-0000-0000-0000-000000000000}"/>
          </ac:spMkLst>
        </pc:spChg>
        <pc:spChg chg="add del mod">
          <ac:chgData name="Kim, Alexandr" userId="e07dcfc2-8edc-4c3e-984c-41c273a13769" providerId="ADAL" clId="{ADD87877-FFEB-4F87-8CBE-F48B4C6C750D}" dt="2020-03-02T09:32:24.949" v="22" actId="478"/>
          <ac:spMkLst>
            <pc:docMk/>
            <pc:sldMk cId="98016365" sldId="256"/>
            <ac:spMk id="3" creationId="{00000000-0000-0000-0000-000000000000}"/>
          </ac:spMkLst>
        </pc:spChg>
        <pc:spChg chg="del">
          <ac:chgData name="Kim, Alexandr" userId="e07dcfc2-8edc-4c3e-984c-41c273a13769" providerId="ADAL" clId="{ADD87877-FFEB-4F87-8CBE-F48B4C6C750D}" dt="2020-03-02T09:29:38.455" v="0" actId="478"/>
          <ac:spMkLst>
            <pc:docMk/>
            <pc:sldMk cId="98016365" sldId="256"/>
            <ac:spMk id="5" creationId="{0C1764B9-8AA1-41E9-B646-8EFE9BA7FFB0}"/>
          </ac:spMkLst>
        </pc:spChg>
        <pc:spChg chg="add del mod">
          <ac:chgData name="Kim, Alexandr" userId="e07dcfc2-8edc-4c3e-984c-41c273a13769" providerId="ADAL" clId="{ADD87877-FFEB-4F87-8CBE-F48B4C6C750D}" dt="2020-03-02T09:32:12.808" v="19" actId="478"/>
          <ac:spMkLst>
            <pc:docMk/>
            <pc:sldMk cId="98016365" sldId="256"/>
            <ac:spMk id="7" creationId="{19DFE738-7DFE-4CF5-9EAF-03267CE1FB80}"/>
          </ac:spMkLst>
        </pc:spChg>
        <pc:spChg chg="add mod">
          <ac:chgData name="Kim, Alexandr" userId="e07dcfc2-8edc-4c3e-984c-41c273a13769" providerId="ADAL" clId="{ADD87877-FFEB-4F87-8CBE-F48B4C6C750D}" dt="2020-03-02T09:37:10.754" v="103" actId="2711"/>
          <ac:spMkLst>
            <pc:docMk/>
            <pc:sldMk cId="98016365" sldId="256"/>
            <ac:spMk id="8" creationId="{4D997EA5-33E4-443D-9EDD-4378BDC057DC}"/>
          </ac:spMkLst>
        </pc:spChg>
        <pc:spChg chg="add del mod">
          <ac:chgData name="Kim, Alexandr" userId="e07dcfc2-8edc-4c3e-984c-41c273a13769" providerId="ADAL" clId="{ADD87877-FFEB-4F87-8CBE-F48B4C6C750D}" dt="2020-03-02T09:32:27.351" v="23" actId="478"/>
          <ac:spMkLst>
            <pc:docMk/>
            <pc:sldMk cId="98016365" sldId="256"/>
            <ac:spMk id="10" creationId="{EF70C7EA-2D74-49E5-9732-63ED3C084828}"/>
          </ac:spMkLst>
        </pc:spChg>
        <pc:spChg chg="add mod">
          <ac:chgData name="Kim, Alexandr" userId="e07dcfc2-8edc-4c3e-984c-41c273a13769" providerId="ADAL" clId="{ADD87877-FFEB-4F87-8CBE-F48B4C6C750D}" dt="2020-03-02T09:37:22.947" v="106" actId="20577"/>
          <ac:spMkLst>
            <pc:docMk/>
            <pc:sldMk cId="98016365" sldId="256"/>
            <ac:spMk id="11" creationId="{6AEF1947-B841-4E6F-8C09-7862528EFBF6}"/>
          </ac:spMkLst>
        </pc:spChg>
        <pc:spChg chg="add del mod">
          <ac:chgData name="Kim, Alexandr" userId="e07dcfc2-8edc-4c3e-984c-41c273a13769" providerId="ADAL" clId="{ADD87877-FFEB-4F87-8CBE-F48B4C6C750D}" dt="2020-03-02T09:34:42.217" v="88" actId="478"/>
          <ac:spMkLst>
            <pc:docMk/>
            <pc:sldMk cId="98016365" sldId="256"/>
            <ac:spMk id="12" creationId="{56D819CB-39B4-42C1-85A9-81F82F57D5BB}"/>
          </ac:spMkLst>
        </pc:spChg>
        <pc:spChg chg="add del mod">
          <ac:chgData name="Kim, Alexandr" userId="e07dcfc2-8edc-4c3e-984c-41c273a13769" providerId="ADAL" clId="{ADD87877-FFEB-4F87-8CBE-F48B4C6C750D}" dt="2020-03-02T09:35:40.190" v="96" actId="478"/>
          <ac:spMkLst>
            <pc:docMk/>
            <pc:sldMk cId="98016365" sldId="256"/>
            <ac:spMk id="13" creationId="{61C4A4C7-F675-4F1D-835A-5A5FD13869CE}"/>
          </ac:spMkLst>
        </pc:spChg>
        <pc:picChg chg="del">
          <ac:chgData name="Kim, Alexandr" userId="e07dcfc2-8edc-4c3e-984c-41c273a13769" providerId="ADAL" clId="{ADD87877-FFEB-4F87-8CBE-F48B4C6C750D}" dt="2020-03-02T09:30:55.505" v="3" actId="478"/>
          <ac:picMkLst>
            <pc:docMk/>
            <pc:sldMk cId="98016365" sldId="256"/>
            <ac:picMk id="4" creationId="{00000000-0000-0000-0000-000000000000}"/>
          </ac:picMkLst>
        </pc:picChg>
      </pc:sldChg>
      <pc:sldChg chg="addSp delSp modSp">
        <pc:chgData name="Kim, Alexandr" userId="e07dcfc2-8edc-4c3e-984c-41c273a13769" providerId="ADAL" clId="{ADD87877-FFEB-4F87-8CBE-F48B4C6C750D}" dt="2020-03-02T10:05:43.701" v="352" actId="2711"/>
        <pc:sldMkLst>
          <pc:docMk/>
          <pc:sldMk cId="4111024968" sldId="257"/>
        </pc:sldMkLst>
        <pc:spChg chg="mod">
          <ac:chgData name="Kim, Alexandr" userId="e07dcfc2-8edc-4c3e-984c-41c273a13769" providerId="ADAL" clId="{ADD87877-FFEB-4F87-8CBE-F48B4C6C750D}" dt="2020-03-02T10:00:45.640" v="325" actId="20577"/>
          <ac:spMkLst>
            <pc:docMk/>
            <pc:sldMk cId="4111024968" sldId="257"/>
            <ac:spMk id="2" creationId="{00000000-0000-0000-0000-000000000000}"/>
          </ac:spMkLst>
        </pc:spChg>
        <pc:spChg chg="mod">
          <ac:chgData name="Kim, Alexandr" userId="e07dcfc2-8edc-4c3e-984c-41c273a13769" providerId="ADAL" clId="{ADD87877-FFEB-4F87-8CBE-F48B4C6C750D}" dt="2020-03-02T09:52:09.441" v="285" actId="20577"/>
          <ac:spMkLst>
            <pc:docMk/>
            <pc:sldMk cId="4111024968" sldId="257"/>
            <ac:spMk id="3" creationId="{00000000-0000-0000-0000-000000000000}"/>
          </ac:spMkLst>
        </pc:spChg>
        <pc:spChg chg="add del">
          <ac:chgData name="Kim, Alexandr" userId="e07dcfc2-8edc-4c3e-984c-41c273a13769" providerId="ADAL" clId="{ADD87877-FFEB-4F87-8CBE-F48B4C6C750D}" dt="2020-03-02T09:47:35.913" v="266"/>
          <ac:spMkLst>
            <pc:docMk/>
            <pc:sldMk cId="4111024968" sldId="257"/>
            <ac:spMk id="4" creationId="{DD35A9D8-3C3E-430F-87E1-72B3ABD73C25}"/>
          </ac:spMkLst>
        </pc:spChg>
        <pc:spChg chg="add del">
          <ac:chgData name="Kim, Alexandr" userId="e07dcfc2-8edc-4c3e-984c-41c273a13769" providerId="ADAL" clId="{ADD87877-FFEB-4F87-8CBE-F48B4C6C750D}" dt="2020-03-02T09:47:41.776" v="268"/>
          <ac:spMkLst>
            <pc:docMk/>
            <pc:sldMk cId="4111024968" sldId="257"/>
            <ac:spMk id="5" creationId="{D957FDB1-73F3-4BE1-A070-2D7D1D25942F}"/>
          </ac:spMkLst>
        </pc:spChg>
        <pc:spChg chg="add mod">
          <ac:chgData name="Kim, Alexandr" userId="e07dcfc2-8edc-4c3e-984c-41c273a13769" providerId="ADAL" clId="{ADD87877-FFEB-4F87-8CBE-F48B4C6C750D}" dt="2020-03-02T10:05:43.701" v="352" actId="2711"/>
          <ac:spMkLst>
            <pc:docMk/>
            <pc:sldMk cId="4111024968" sldId="257"/>
            <ac:spMk id="6" creationId="{4099D2D5-ECB7-4191-AC46-D41E92D44C16}"/>
          </ac:spMkLst>
        </pc:spChg>
        <pc:spChg chg="add mod">
          <ac:chgData name="Kim, Alexandr" userId="e07dcfc2-8edc-4c3e-984c-41c273a13769" providerId="ADAL" clId="{ADD87877-FFEB-4F87-8CBE-F48B4C6C750D}" dt="2020-03-02T10:05:43.701" v="352" actId="2711"/>
          <ac:spMkLst>
            <pc:docMk/>
            <pc:sldMk cId="4111024968" sldId="257"/>
            <ac:spMk id="7" creationId="{6CF57609-C8E9-420A-B4B5-0BD17148BF03}"/>
          </ac:spMkLst>
        </pc:spChg>
      </pc:sldChg>
      <pc:sldChg chg="del">
        <pc:chgData name="Kim, Alexandr" userId="e07dcfc2-8edc-4c3e-984c-41c273a13769" providerId="ADAL" clId="{ADD87877-FFEB-4F87-8CBE-F48B4C6C750D}" dt="2020-03-02T11:36:54.447" v="988" actId="2696"/>
        <pc:sldMkLst>
          <pc:docMk/>
          <pc:sldMk cId="4171451962" sldId="258"/>
        </pc:sldMkLst>
      </pc:sldChg>
      <pc:sldChg chg="del">
        <pc:chgData name="Kim, Alexandr" userId="e07dcfc2-8edc-4c3e-984c-41c273a13769" providerId="ADAL" clId="{ADD87877-FFEB-4F87-8CBE-F48B4C6C750D}" dt="2020-03-02T11:36:54.454" v="989" actId="2696"/>
        <pc:sldMkLst>
          <pc:docMk/>
          <pc:sldMk cId="2475847508" sldId="259"/>
        </pc:sldMkLst>
      </pc:sldChg>
      <pc:sldChg chg="del">
        <pc:chgData name="Kim, Alexandr" userId="e07dcfc2-8edc-4c3e-984c-41c273a13769" providerId="ADAL" clId="{ADD87877-FFEB-4F87-8CBE-F48B4C6C750D}" dt="2020-03-02T11:36:54.460" v="990" actId="2696"/>
        <pc:sldMkLst>
          <pc:docMk/>
          <pc:sldMk cId="868961503" sldId="260"/>
        </pc:sldMkLst>
      </pc:sldChg>
      <pc:sldChg chg="del">
        <pc:chgData name="Kim, Alexandr" userId="e07dcfc2-8edc-4c3e-984c-41c273a13769" providerId="ADAL" clId="{ADD87877-FFEB-4F87-8CBE-F48B4C6C750D}" dt="2020-03-02T09:38:43.930" v="107" actId="2696"/>
        <pc:sldMkLst>
          <pc:docMk/>
          <pc:sldMk cId="2304379203" sldId="261"/>
        </pc:sldMkLst>
      </pc:sldChg>
      <pc:sldChg chg="addSp delSp modSp">
        <pc:chgData name="Kim, Alexandr" userId="e07dcfc2-8edc-4c3e-984c-41c273a13769" providerId="ADAL" clId="{ADD87877-FFEB-4F87-8CBE-F48B4C6C750D}" dt="2020-03-02T10:05:55.510" v="353" actId="2711"/>
        <pc:sldMkLst>
          <pc:docMk/>
          <pc:sldMk cId="3727393296" sldId="262"/>
        </pc:sldMkLst>
        <pc:spChg chg="mod">
          <ac:chgData name="Kim, Alexandr" userId="e07dcfc2-8edc-4c3e-984c-41c273a13769" providerId="ADAL" clId="{ADD87877-FFEB-4F87-8CBE-F48B4C6C750D}" dt="2020-03-02T10:05:55.510" v="353" actId="2711"/>
          <ac:spMkLst>
            <pc:docMk/>
            <pc:sldMk cId="3727393296" sldId="262"/>
            <ac:spMk id="2" creationId="{00000000-0000-0000-0000-000000000000}"/>
          </ac:spMkLst>
        </pc:spChg>
        <pc:spChg chg="mod">
          <ac:chgData name="Kim, Alexandr" userId="e07dcfc2-8edc-4c3e-984c-41c273a13769" providerId="ADAL" clId="{ADD87877-FFEB-4F87-8CBE-F48B4C6C750D}" dt="2020-03-02T10:05:55.510" v="353" actId="2711"/>
          <ac:spMkLst>
            <pc:docMk/>
            <pc:sldMk cId="3727393296" sldId="262"/>
            <ac:spMk id="3" creationId="{00000000-0000-0000-0000-000000000000}"/>
          </ac:spMkLst>
        </pc:spChg>
        <pc:spChg chg="add del">
          <ac:chgData name="Kim, Alexandr" userId="e07dcfc2-8edc-4c3e-984c-41c273a13769" providerId="ADAL" clId="{ADD87877-FFEB-4F87-8CBE-F48B4C6C750D}" dt="2020-03-02T09:56:07.501" v="307"/>
          <ac:spMkLst>
            <pc:docMk/>
            <pc:sldMk cId="3727393296" sldId="262"/>
            <ac:spMk id="4" creationId="{CFB1DA47-4E59-475D-AA07-957DA30FEABA}"/>
          </ac:spMkLst>
        </pc:spChg>
        <pc:spChg chg="add mod">
          <ac:chgData name="Kim, Alexandr" userId="e07dcfc2-8edc-4c3e-984c-41c273a13769" providerId="ADAL" clId="{ADD87877-FFEB-4F87-8CBE-F48B4C6C750D}" dt="2020-03-02T10:05:55.510" v="353" actId="2711"/>
          <ac:spMkLst>
            <pc:docMk/>
            <pc:sldMk cId="3727393296" sldId="262"/>
            <ac:spMk id="5" creationId="{A4C3A5C1-7A44-4E5E-91E8-10B53A43B2DC}"/>
          </ac:spMkLst>
        </pc:spChg>
        <pc:spChg chg="add mod">
          <ac:chgData name="Kim, Alexandr" userId="e07dcfc2-8edc-4c3e-984c-41c273a13769" providerId="ADAL" clId="{ADD87877-FFEB-4F87-8CBE-F48B4C6C750D}" dt="2020-03-02T10:05:55.510" v="353" actId="2711"/>
          <ac:spMkLst>
            <pc:docMk/>
            <pc:sldMk cId="3727393296" sldId="262"/>
            <ac:spMk id="6" creationId="{7B21A66F-32D6-4122-9C6F-3E36FB665F77}"/>
          </ac:spMkLst>
        </pc:spChg>
        <pc:spChg chg="add mod">
          <ac:chgData name="Kim, Alexandr" userId="e07dcfc2-8edc-4c3e-984c-41c273a13769" providerId="ADAL" clId="{ADD87877-FFEB-4F87-8CBE-F48B4C6C750D}" dt="2020-03-02T10:05:55.510" v="353" actId="2711"/>
          <ac:spMkLst>
            <pc:docMk/>
            <pc:sldMk cId="3727393296" sldId="262"/>
            <ac:spMk id="7" creationId="{8AFE41A8-49A1-4318-A49A-D50702EE5877}"/>
          </ac:spMkLst>
        </pc:spChg>
      </pc:sldChg>
      <pc:sldChg chg="addSp delSp modSp">
        <pc:chgData name="Kim, Alexandr" userId="e07dcfc2-8edc-4c3e-984c-41c273a13769" providerId="ADAL" clId="{ADD87877-FFEB-4F87-8CBE-F48B4C6C750D}" dt="2020-03-02T10:32:53.831" v="519" actId="1076"/>
        <pc:sldMkLst>
          <pc:docMk/>
          <pc:sldMk cId="3811605207" sldId="263"/>
        </pc:sldMkLst>
        <pc:spChg chg="mod">
          <ac:chgData name="Kim, Alexandr" userId="e07dcfc2-8edc-4c3e-984c-41c273a13769" providerId="ADAL" clId="{ADD87877-FFEB-4F87-8CBE-F48B4C6C750D}" dt="2020-03-02T10:20:12.909" v="446" actId="1037"/>
          <ac:spMkLst>
            <pc:docMk/>
            <pc:sldMk cId="3811605207" sldId="263"/>
            <ac:spMk id="2" creationId="{00000000-0000-0000-0000-000000000000}"/>
          </ac:spMkLst>
        </pc:spChg>
        <pc:spChg chg="del">
          <ac:chgData name="Kim, Alexandr" userId="e07dcfc2-8edc-4c3e-984c-41c273a13769" providerId="ADAL" clId="{ADD87877-FFEB-4F87-8CBE-F48B4C6C750D}" dt="2020-03-02T10:18:20.872" v="435" actId="478"/>
          <ac:spMkLst>
            <pc:docMk/>
            <pc:sldMk cId="3811605207" sldId="263"/>
            <ac:spMk id="3" creationId="{00000000-0000-0000-0000-000000000000}"/>
          </ac:spMkLst>
        </pc:spChg>
        <pc:spChg chg="add del mod">
          <ac:chgData name="Kim, Alexandr" userId="e07dcfc2-8edc-4c3e-984c-41c273a13769" providerId="ADAL" clId="{ADD87877-FFEB-4F87-8CBE-F48B4C6C750D}" dt="2020-03-02T10:18:23.050" v="436" actId="478"/>
          <ac:spMkLst>
            <pc:docMk/>
            <pc:sldMk cId="3811605207" sldId="263"/>
            <ac:spMk id="5" creationId="{74D3E924-9586-4E6D-9581-3691BF478E2D}"/>
          </ac:spMkLst>
        </pc:spChg>
        <pc:spChg chg="add mod">
          <ac:chgData name="Kim, Alexandr" userId="e07dcfc2-8edc-4c3e-984c-41c273a13769" providerId="ADAL" clId="{ADD87877-FFEB-4F87-8CBE-F48B4C6C750D}" dt="2020-03-02T10:23:30.267" v="493" actId="14100"/>
          <ac:spMkLst>
            <pc:docMk/>
            <pc:sldMk cId="3811605207" sldId="263"/>
            <ac:spMk id="6" creationId="{DE4EA9AC-0123-499C-B5D0-CE2713EAE8CD}"/>
          </ac:spMkLst>
        </pc:spChg>
        <pc:spChg chg="add mod">
          <ac:chgData name="Kim, Alexandr" userId="e07dcfc2-8edc-4c3e-984c-41c273a13769" providerId="ADAL" clId="{ADD87877-FFEB-4F87-8CBE-F48B4C6C750D}" dt="2020-03-02T10:32:53.831" v="519" actId="1076"/>
          <ac:spMkLst>
            <pc:docMk/>
            <pc:sldMk cId="3811605207" sldId="263"/>
            <ac:spMk id="7" creationId="{3567CB17-BE16-45F7-B154-1C49B4ABD4CC}"/>
          </ac:spMkLst>
        </pc:spChg>
        <pc:spChg chg="add mod">
          <ac:chgData name="Kim, Alexandr" userId="e07dcfc2-8edc-4c3e-984c-41c273a13769" providerId="ADAL" clId="{ADD87877-FFEB-4F87-8CBE-F48B4C6C750D}" dt="2020-03-02T10:32:49.720" v="518" actId="1076"/>
          <ac:spMkLst>
            <pc:docMk/>
            <pc:sldMk cId="3811605207" sldId="263"/>
            <ac:spMk id="8" creationId="{EC0B1FEF-4775-4FED-8DF5-7153175A7807}"/>
          </ac:spMkLst>
        </pc:spChg>
      </pc:sldChg>
      <pc:sldChg chg="addSp delSp modSp">
        <pc:chgData name="Kim, Alexandr" userId="e07dcfc2-8edc-4c3e-984c-41c273a13769" providerId="ADAL" clId="{ADD87877-FFEB-4F87-8CBE-F48B4C6C750D}" dt="2020-03-02T10:43:10.675" v="610" actId="14100"/>
        <pc:sldMkLst>
          <pc:docMk/>
          <pc:sldMk cId="1251273513" sldId="264"/>
        </pc:sldMkLst>
        <pc:spChg chg="mod">
          <ac:chgData name="Kim, Alexandr" userId="e07dcfc2-8edc-4c3e-984c-41c273a13769" providerId="ADAL" clId="{ADD87877-FFEB-4F87-8CBE-F48B4C6C750D}" dt="2020-03-02T10:35:28.173" v="583" actId="20577"/>
          <ac:spMkLst>
            <pc:docMk/>
            <pc:sldMk cId="1251273513" sldId="264"/>
            <ac:spMk id="2" creationId="{00000000-0000-0000-0000-000000000000}"/>
          </ac:spMkLst>
        </pc:spChg>
        <pc:spChg chg="del mod">
          <ac:chgData name="Kim, Alexandr" userId="e07dcfc2-8edc-4c3e-984c-41c273a13769" providerId="ADAL" clId="{ADD87877-FFEB-4F87-8CBE-F48B4C6C750D}" dt="2020-03-02T10:35:41.860" v="584" actId="478"/>
          <ac:spMkLst>
            <pc:docMk/>
            <pc:sldMk cId="1251273513" sldId="264"/>
            <ac:spMk id="3" creationId="{00000000-0000-0000-0000-000000000000}"/>
          </ac:spMkLst>
        </pc:spChg>
        <pc:spChg chg="add del mod">
          <ac:chgData name="Kim, Alexandr" userId="e07dcfc2-8edc-4c3e-984c-41c273a13769" providerId="ADAL" clId="{ADD87877-FFEB-4F87-8CBE-F48B4C6C750D}" dt="2020-03-02T10:35:44.833" v="585" actId="478"/>
          <ac:spMkLst>
            <pc:docMk/>
            <pc:sldMk cId="1251273513" sldId="264"/>
            <ac:spMk id="5" creationId="{F98D68C9-9FE2-4EC5-ACDE-4E5DC82E7981}"/>
          </ac:spMkLst>
        </pc:spChg>
        <pc:spChg chg="add mod">
          <ac:chgData name="Kim, Alexandr" userId="e07dcfc2-8edc-4c3e-984c-41c273a13769" providerId="ADAL" clId="{ADD87877-FFEB-4F87-8CBE-F48B4C6C750D}" dt="2020-03-02T10:39:27.722" v="598" actId="14100"/>
          <ac:spMkLst>
            <pc:docMk/>
            <pc:sldMk cId="1251273513" sldId="264"/>
            <ac:spMk id="6" creationId="{0A03A44C-AAF2-4388-A3EC-F8A2BC5A2957}"/>
          </ac:spMkLst>
        </pc:spChg>
        <pc:spChg chg="add mod">
          <ac:chgData name="Kim, Alexandr" userId="e07dcfc2-8edc-4c3e-984c-41c273a13769" providerId="ADAL" clId="{ADD87877-FFEB-4F87-8CBE-F48B4C6C750D}" dt="2020-03-02T10:39:24.957" v="597" actId="1076"/>
          <ac:spMkLst>
            <pc:docMk/>
            <pc:sldMk cId="1251273513" sldId="264"/>
            <ac:spMk id="7" creationId="{A7CE1EF3-71EE-4707-BDC1-CC3EB71304AA}"/>
          </ac:spMkLst>
        </pc:spChg>
        <pc:picChg chg="add del mod">
          <ac:chgData name="Kim, Alexandr" userId="e07dcfc2-8edc-4c3e-984c-41c273a13769" providerId="ADAL" clId="{ADD87877-FFEB-4F87-8CBE-F48B4C6C750D}" dt="2020-03-02T10:42:08.681" v="604"/>
          <ac:picMkLst>
            <pc:docMk/>
            <pc:sldMk cId="1251273513" sldId="264"/>
            <ac:picMk id="8" creationId="{11C15985-440E-41A7-A96C-605BFC82A782}"/>
          </ac:picMkLst>
        </pc:picChg>
        <pc:picChg chg="add del">
          <ac:chgData name="Kim, Alexandr" userId="e07dcfc2-8edc-4c3e-984c-41c273a13769" providerId="ADAL" clId="{ADD87877-FFEB-4F87-8CBE-F48B4C6C750D}" dt="2020-03-02T10:42:15.564" v="606"/>
          <ac:picMkLst>
            <pc:docMk/>
            <pc:sldMk cId="1251273513" sldId="264"/>
            <ac:picMk id="9" creationId="{5128854C-33B3-4096-9130-851C44A4D920}"/>
          </ac:picMkLst>
        </pc:picChg>
        <pc:picChg chg="add mod">
          <ac:chgData name="Kim, Alexandr" userId="e07dcfc2-8edc-4c3e-984c-41c273a13769" providerId="ADAL" clId="{ADD87877-FFEB-4F87-8CBE-F48B4C6C750D}" dt="2020-03-02T10:43:10.675" v="610" actId="14100"/>
          <ac:picMkLst>
            <pc:docMk/>
            <pc:sldMk cId="1251273513" sldId="264"/>
            <ac:picMk id="10" creationId="{DD79E841-DA11-4FFE-A9F2-1D4678FC353E}"/>
          </ac:picMkLst>
        </pc:picChg>
      </pc:sldChg>
      <pc:sldChg chg="addSp delSp modSp">
        <pc:chgData name="Kim, Alexandr" userId="e07dcfc2-8edc-4c3e-984c-41c273a13769" providerId="ADAL" clId="{ADD87877-FFEB-4F87-8CBE-F48B4C6C750D}" dt="2020-03-02T10:51:13.605" v="663" actId="207"/>
        <pc:sldMkLst>
          <pc:docMk/>
          <pc:sldMk cId="628951393" sldId="265"/>
        </pc:sldMkLst>
        <pc:spChg chg="mod">
          <ac:chgData name="Kim, Alexandr" userId="e07dcfc2-8edc-4c3e-984c-41c273a13769" providerId="ADAL" clId="{ADD87877-FFEB-4F87-8CBE-F48B4C6C750D}" dt="2020-03-02T10:45:40.682" v="620" actId="1076"/>
          <ac:spMkLst>
            <pc:docMk/>
            <pc:sldMk cId="628951393" sldId="265"/>
            <ac:spMk id="2" creationId="{00000000-0000-0000-0000-000000000000}"/>
          </ac:spMkLst>
        </pc:spChg>
        <pc:spChg chg="del">
          <ac:chgData name="Kim, Alexandr" userId="e07dcfc2-8edc-4c3e-984c-41c273a13769" providerId="ADAL" clId="{ADD87877-FFEB-4F87-8CBE-F48B4C6C750D}" dt="2020-03-02T10:45:06.349" v="611" actId="478"/>
          <ac:spMkLst>
            <pc:docMk/>
            <pc:sldMk cId="628951393" sldId="265"/>
            <ac:spMk id="3" creationId="{00000000-0000-0000-0000-000000000000}"/>
          </ac:spMkLst>
        </pc:spChg>
        <pc:spChg chg="add del mod">
          <ac:chgData name="Kim, Alexandr" userId="e07dcfc2-8edc-4c3e-984c-41c273a13769" providerId="ADAL" clId="{ADD87877-FFEB-4F87-8CBE-F48B4C6C750D}" dt="2020-03-02T10:45:08.156" v="612" actId="478"/>
          <ac:spMkLst>
            <pc:docMk/>
            <pc:sldMk cId="628951393" sldId="265"/>
            <ac:spMk id="5" creationId="{1F083D64-71B6-4B77-BE59-9FACBE239DAC}"/>
          </ac:spMkLst>
        </pc:spChg>
        <pc:spChg chg="add del">
          <ac:chgData name="Kim, Alexandr" userId="e07dcfc2-8edc-4c3e-984c-41c273a13769" providerId="ADAL" clId="{ADD87877-FFEB-4F87-8CBE-F48B4C6C750D}" dt="2020-03-02T10:46:00.002" v="622"/>
          <ac:spMkLst>
            <pc:docMk/>
            <pc:sldMk cId="628951393" sldId="265"/>
            <ac:spMk id="6" creationId="{847A486F-EF3A-4E28-AD85-636CD11BC1B8}"/>
          </ac:spMkLst>
        </pc:spChg>
        <pc:spChg chg="add mod">
          <ac:chgData name="Kim, Alexandr" userId="e07dcfc2-8edc-4c3e-984c-41c273a13769" providerId="ADAL" clId="{ADD87877-FFEB-4F87-8CBE-F48B4C6C750D}" dt="2020-03-02T10:51:13.605" v="663" actId="207"/>
          <ac:spMkLst>
            <pc:docMk/>
            <pc:sldMk cId="628951393" sldId="265"/>
            <ac:spMk id="7" creationId="{0204038A-E50E-445E-9A8D-7CCBA9E2DEB3}"/>
          </ac:spMkLst>
        </pc:spChg>
        <pc:spChg chg="add mod">
          <ac:chgData name="Kim, Alexandr" userId="e07dcfc2-8edc-4c3e-984c-41c273a13769" providerId="ADAL" clId="{ADD87877-FFEB-4F87-8CBE-F48B4C6C750D}" dt="2020-03-02T10:48:02.228" v="642" actId="1076"/>
          <ac:spMkLst>
            <pc:docMk/>
            <pc:sldMk cId="628951393" sldId="265"/>
            <ac:spMk id="8" creationId="{EE6F0AC7-7ECC-485C-AE97-40B13B1FE056}"/>
          </ac:spMkLst>
        </pc:spChg>
      </pc:sldChg>
      <pc:sldChg chg="addSp delSp modSp mod setBg">
        <pc:chgData name="Kim, Alexandr" userId="e07dcfc2-8edc-4c3e-984c-41c273a13769" providerId="ADAL" clId="{ADD87877-FFEB-4F87-8CBE-F48B4C6C750D}" dt="2020-03-02T15:07:40.751" v="4739" actId="1076"/>
        <pc:sldMkLst>
          <pc:docMk/>
          <pc:sldMk cId="357107888" sldId="266"/>
        </pc:sldMkLst>
        <pc:spChg chg="del">
          <ac:chgData name="Kim, Alexandr" userId="e07dcfc2-8edc-4c3e-984c-41c273a13769" providerId="ADAL" clId="{ADD87877-FFEB-4F87-8CBE-F48B4C6C750D}" dt="2020-03-02T10:52:20.855" v="664" actId="478"/>
          <ac:spMkLst>
            <pc:docMk/>
            <pc:sldMk cId="357107888" sldId="266"/>
            <ac:spMk id="3" creationId="{00000000-0000-0000-0000-000000000000}"/>
          </ac:spMkLst>
        </pc:spChg>
        <pc:spChg chg="add del mod">
          <ac:chgData name="Kim, Alexandr" userId="e07dcfc2-8edc-4c3e-984c-41c273a13769" providerId="ADAL" clId="{ADD87877-FFEB-4F87-8CBE-F48B4C6C750D}" dt="2020-03-02T10:52:22.669" v="665" actId="478"/>
          <ac:spMkLst>
            <pc:docMk/>
            <pc:sldMk cId="357107888" sldId="266"/>
            <ac:spMk id="4" creationId="{A6A627F3-FA09-4C4B-8F35-3F7DE80433B9}"/>
          </ac:spMkLst>
        </pc:spChg>
        <pc:spChg chg="add del">
          <ac:chgData name="Kim, Alexandr" userId="e07dcfc2-8edc-4c3e-984c-41c273a13769" providerId="ADAL" clId="{ADD87877-FFEB-4F87-8CBE-F48B4C6C750D}" dt="2020-03-02T10:52:26.515" v="667"/>
          <ac:spMkLst>
            <pc:docMk/>
            <pc:sldMk cId="357107888" sldId="266"/>
            <ac:spMk id="5" creationId="{5BF2376D-229B-4AD6-8C4C-55483870B91D}"/>
          </ac:spMkLst>
        </pc:spChg>
        <pc:spChg chg="add mod ord">
          <ac:chgData name="Kim, Alexandr" userId="e07dcfc2-8edc-4c3e-984c-41c273a13769" providerId="ADAL" clId="{ADD87877-FFEB-4F87-8CBE-F48B4C6C750D}" dt="2020-03-02T14:48:40.239" v="4720" actId="26606"/>
          <ac:spMkLst>
            <pc:docMk/>
            <pc:sldMk cId="357107888" sldId="266"/>
            <ac:spMk id="6" creationId="{80AF223B-4F80-4195-8787-BD752F67BAA4}"/>
          </ac:spMkLst>
        </pc:spChg>
        <pc:spChg chg="add mod ord">
          <ac:chgData name="Kim, Alexandr" userId="e07dcfc2-8edc-4c3e-984c-41c273a13769" providerId="ADAL" clId="{ADD87877-FFEB-4F87-8CBE-F48B4C6C750D}" dt="2020-03-02T14:48:40.239" v="4720" actId="26606"/>
          <ac:spMkLst>
            <pc:docMk/>
            <pc:sldMk cId="357107888" sldId="266"/>
            <ac:spMk id="9" creationId="{1CB52BAD-825D-4264-BA8F-6D72661CA07A}"/>
          </ac:spMkLst>
        </pc:spChg>
        <pc:spChg chg="add del">
          <ac:chgData name="Kim, Alexandr" userId="e07dcfc2-8edc-4c3e-984c-41c273a13769" providerId="ADAL" clId="{ADD87877-FFEB-4F87-8CBE-F48B4C6C750D}" dt="2020-03-02T14:47:55.770" v="4714" actId="26606"/>
          <ac:spMkLst>
            <pc:docMk/>
            <pc:sldMk cId="357107888" sldId="266"/>
            <ac:spMk id="18" creationId="{247AB924-1B87-43FC-B7C7-B112D5C51A0E}"/>
          </ac:spMkLst>
        </pc:spChg>
        <pc:spChg chg="add del mod">
          <ac:chgData name="Kim, Alexandr" userId="e07dcfc2-8edc-4c3e-984c-41c273a13769" providerId="ADAL" clId="{ADD87877-FFEB-4F87-8CBE-F48B4C6C750D}" dt="2020-03-02T14:53:14.526" v="4732" actId="478"/>
          <ac:spMkLst>
            <pc:docMk/>
            <pc:sldMk cId="357107888" sldId="266"/>
            <ac:spMk id="23" creationId="{BD329ADF-643B-4DAB-A83B-81414CDFC8E9}"/>
          </ac:spMkLst>
        </pc:spChg>
        <pc:spChg chg="add del">
          <ac:chgData name="Kim, Alexandr" userId="e07dcfc2-8edc-4c3e-984c-41c273a13769" providerId="ADAL" clId="{ADD87877-FFEB-4F87-8CBE-F48B4C6C750D}" dt="2020-03-02T14:48:17.547" v="4716" actId="26606"/>
          <ac:spMkLst>
            <pc:docMk/>
            <pc:sldMk cId="357107888" sldId="266"/>
            <ac:spMk id="24" creationId="{6FD9D7E7-DF77-490E-BCAC-DB04B3804C10}"/>
          </ac:spMkLst>
        </pc:spChg>
        <pc:spChg chg="add del">
          <ac:chgData name="Kim, Alexandr" userId="e07dcfc2-8edc-4c3e-984c-41c273a13769" providerId="ADAL" clId="{ADD87877-FFEB-4F87-8CBE-F48B4C6C750D}" dt="2020-03-02T14:48:17.547" v="4716" actId="26606"/>
          <ac:spMkLst>
            <pc:docMk/>
            <pc:sldMk cId="357107888" sldId="266"/>
            <ac:spMk id="25" creationId="{48A6DC93-4348-48FB-A1F6-6E8F5C960D1B}"/>
          </ac:spMkLst>
        </pc:spChg>
        <pc:spChg chg="add del">
          <ac:chgData name="Kim, Alexandr" userId="e07dcfc2-8edc-4c3e-984c-41c273a13769" providerId="ADAL" clId="{ADD87877-FFEB-4F87-8CBE-F48B4C6C750D}" dt="2020-03-02T14:48:17.547" v="4716" actId="26606"/>
          <ac:spMkLst>
            <pc:docMk/>
            <pc:sldMk cId="357107888" sldId="266"/>
            <ac:spMk id="26" creationId="{C2304549-EB3C-463F-AB16-A65AD59BCC8C}"/>
          </ac:spMkLst>
        </pc:spChg>
        <pc:spChg chg="add del">
          <ac:chgData name="Kim, Alexandr" userId="e07dcfc2-8edc-4c3e-984c-41c273a13769" providerId="ADAL" clId="{ADD87877-FFEB-4F87-8CBE-F48B4C6C750D}" dt="2020-03-02T14:48:40.239" v="4720" actId="26606"/>
          <ac:spMkLst>
            <pc:docMk/>
            <pc:sldMk cId="357107888" sldId="266"/>
            <ac:spMk id="30" creationId="{B9D7E975-9161-4F2D-AC53-69E1912F6B5D}"/>
          </ac:spMkLst>
        </pc:spChg>
        <pc:spChg chg="add del">
          <ac:chgData name="Kim, Alexandr" userId="e07dcfc2-8edc-4c3e-984c-41c273a13769" providerId="ADAL" clId="{ADD87877-FFEB-4F87-8CBE-F48B4C6C750D}" dt="2020-03-02T14:48:40.239" v="4720" actId="26606"/>
          <ac:spMkLst>
            <pc:docMk/>
            <pc:sldMk cId="357107888" sldId="266"/>
            <ac:spMk id="31" creationId="{827DC2C4-B485-428A-BF4A-472D2967F47F}"/>
          </ac:spMkLst>
        </pc:spChg>
        <pc:spChg chg="add del">
          <ac:chgData name="Kim, Alexandr" userId="e07dcfc2-8edc-4c3e-984c-41c273a13769" providerId="ADAL" clId="{ADD87877-FFEB-4F87-8CBE-F48B4C6C750D}" dt="2020-03-02T14:48:40.239" v="4720" actId="26606"/>
          <ac:spMkLst>
            <pc:docMk/>
            <pc:sldMk cId="357107888" sldId="266"/>
            <ac:spMk id="32" creationId="{463E6235-1649-4B47-9862-4026FC473B6F}"/>
          </ac:spMkLst>
        </pc:spChg>
        <pc:picChg chg="add del">
          <ac:chgData name="Kim, Alexandr" userId="e07dcfc2-8edc-4c3e-984c-41c273a13769" providerId="ADAL" clId="{ADD87877-FFEB-4F87-8CBE-F48B4C6C750D}" dt="2020-03-02T10:53:30.579" v="674"/>
          <ac:picMkLst>
            <pc:docMk/>
            <pc:sldMk cId="357107888" sldId="266"/>
            <ac:picMk id="7" creationId="{535C2B95-68B7-4C51-AD54-1C0E92A42FB2}"/>
          </ac:picMkLst>
        </pc:picChg>
        <pc:picChg chg="add mod ord">
          <ac:chgData name="Kim, Alexandr" userId="e07dcfc2-8edc-4c3e-984c-41c273a13769" providerId="ADAL" clId="{ADD87877-FFEB-4F87-8CBE-F48B4C6C750D}" dt="2020-03-02T15:07:40.751" v="4739" actId="1076"/>
          <ac:picMkLst>
            <pc:docMk/>
            <pc:sldMk cId="357107888" sldId="266"/>
            <ac:picMk id="8" creationId="{2C42A61A-5458-4F22-AF6E-948FA8315BF0}"/>
          </ac:picMkLst>
        </pc:picChg>
        <pc:picChg chg="add del mod ord">
          <ac:chgData name="Kim, Alexandr" userId="e07dcfc2-8edc-4c3e-984c-41c273a13769" providerId="ADAL" clId="{ADD87877-FFEB-4F87-8CBE-F48B4C6C750D}" dt="2020-03-02T15:07:35.960" v="4737" actId="478"/>
          <ac:picMkLst>
            <pc:docMk/>
            <pc:sldMk cId="357107888" sldId="266"/>
            <ac:picMk id="10" creationId="{ABB7CDCC-8810-4BCE-869B-D0F340A65F84}"/>
          </ac:picMkLst>
        </pc:picChg>
        <pc:picChg chg="add del mod ord">
          <ac:chgData name="Kim, Alexandr" userId="e07dcfc2-8edc-4c3e-984c-41c273a13769" providerId="ADAL" clId="{ADD87877-FFEB-4F87-8CBE-F48B4C6C750D}" dt="2020-03-02T15:07:37.404" v="4738" actId="478"/>
          <ac:picMkLst>
            <pc:docMk/>
            <pc:sldMk cId="357107888" sldId="266"/>
            <ac:picMk id="11" creationId="{C66D6CD4-7917-4095-94C3-0A2E92407DE5}"/>
          </ac:picMkLst>
        </pc:picChg>
        <pc:cxnChg chg="add del">
          <ac:chgData name="Kim, Alexandr" userId="e07dcfc2-8edc-4c3e-984c-41c273a13769" providerId="ADAL" clId="{ADD87877-FFEB-4F87-8CBE-F48B4C6C750D}" dt="2020-03-02T14:47:55.770" v="4714" actId="26606"/>
          <ac:cxnSpMkLst>
            <pc:docMk/>
            <pc:sldMk cId="357107888" sldId="266"/>
            <ac:cxnSpMk id="16" creationId="{99AE2756-0FC4-4155-83E7-58AAAB63E757}"/>
          </ac:cxnSpMkLst>
        </pc:cxnChg>
        <pc:cxnChg chg="add del">
          <ac:chgData name="Kim, Alexandr" userId="e07dcfc2-8edc-4c3e-984c-41c273a13769" providerId="ADAL" clId="{ADD87877-FFEB-4F87-8CBE-F48B4C6C750D}" dt="2020-03-02T14:47:55.770" v="4714" actId="26606"/>
          <ac:cxnSpMkLst>
            <pc:docMk/>
            <pc:sldMk cId="357107888" sldId="266"/>
            <ac:cxnSpMk id="20" creationId="{818DC98F-4057-4645-B948-F604F39A9CFE}"/>
          </ac:cxnSpMkLst>
        </pc:cxnChg>
        <pc:cxnChg chg="add del">
          <ac:chgData name="Kim, Alexandr" userId="e07dcfc2-8edc-4c3e-984c-41c273a13769" providerId="ADAL" clId="{ADD87877-FFEB-4F87-8CBE-F48B4C6C750D}" dt="2020-03-02T14:47:55.770" v="4714" actId="26606"/>
          <ac:cxnSpMkLst>
            <pc:docMk/>
            <pc:sldMk cId="357107888" sldId="266"/>
            <ac:cxnSpMk id="22" creationId="{DAD2B705-4A9B-408D-AA80-4F41045E09DE}"/>
          </ac:cxnSpMkLst>
        </pc:cxnChg>
        <pc:cxnChg chg="add del">
          <ac:chgData name="Kim, Alexandr" userId="e07dcfc2-8edc-4c3e-984c-41c273a13769" providerId="ADAL" clId="{ADD87877-FFEB-4F87-8CBE-F48B4C6C750D}" dt="2020-03-02T14:48:19.424" v="4718" actId="26606"/>
          <ac:cxnSpMkLst>
            <pc:docMk/>
            <pc:sldMk cId="357107888" sldId="266"/>
            <ac:cxnSpMk id="28" creationId="{8F880EF2-DF79-4D9D-8F11-E91D48C79741}"/>
          </ac:cxnSpMkLst>
        </pc:cxnChg>
      </pc:sldChg>
      <pc:sldChg chg="addSp delSp modSp">
        <pc:chgData name="Kim, Alexandr" userId="e07dcfc2-8edc-4c3e-984c-41c273a13769" providerId="ADAL" clId="{ADD87877-FFEB-4F87-8CBE-F48B4C6C750D}" dt="2020-03-02T11:01:26.066" v="778" actId="1076"/>
        <pc:sldMkLst>
          <pc:docMk/>
          <pc:sldMk cId="1799215800" sldId="267"/>
        </pc:sldMkLst>
        <pc:spChg chg="del">
          <ac:chgData name="Kim, Alexandr" userId="e07dcfc2-8edc-4c3e-984c-41c273a13769" providerId="ADAL" clId="{ADD87877-FFEB-4F87-8CBE-F48B4C6C750D}" dt="2020-03-02T10:55:59.273" v="693" actId="478"/>
          <ac:spMkLst>
            <pc:docMk/>
            <pc:sldMk cId="1799215800" sldId="267"/>
            <ac:spMk id="2" creationId="{00000000-0000-0000-0000-000000000000}"/>
          </ac:spMkLst>
        </pc:spChg>
        <pc:spChg chg="del">
          <ac:chgData name="Kim, Alexandr" userId="e07dcfc2-8edc-4c3e-984c-41c273a13769" providerId="ADAL" clId="{ADD87877-FFEB-4F87-8CBE-F48B4C6C750D}" dt="2020-03-02T10:55:49.330" v="691" actId="478"/>
          <ac:spMkLst>
            <pc:docMk/>
            <pc:sldMk cId="1799215800" sldId="267"/>
            <ac:spMk id="3" creationId="{00000000-0000-0000-0000-000000000000}"/>
          </ac:spMkLst>
        </pc:spChg>
        <pc:spChg chg="add del mod">
          <ac:chgData name="Kim, Alexandr" userId="e07dcfc2-8edc-4c3e-984c-41c273a13769" providerId="ADAL" clId="{ADD87877-FFEB-4F87-8CBE-F48B4C6C750D}" dt="2020-03-02T10:55:51.670" v="692" actId="478"/>
          <ac:spMkLst>
            <pc:docMk/>
            <pc:sldMk cId="1799215800" sldId="267"/>
            <ac:spMk id="5" creationId="{5E375355-76B0-42BE-A44B-521687B19709}"/>
          </ac:spMkLst>
        </pc:spChg>
        <pc:spChg chg="add del mod">
          <ac:chgData name="Kim, Alexandr" userId="e07dcfc2-8edc-4c3e-984c-41c273a13769" providerId="ADAL" clId="{ADD87877-FFEB-4F87-8CBE-F48B4C6C750D}" dt="2020-03-02T10:56:01.597" v="694" actId="478"/>
          <ac:spMkLst>
            <pc:docMk/>
            <pc:sldMk cId="1799215800" sldId="267"/>
            <ac:spMk id="7" creationId="{46B36203-5048-4214-B81F-11E4B084D32E}"/>
          </ac:spMkLst>
        </pc:spChg>
        <pc:spChg chg="add mod">
          <ac:chgData name="Kim, Alexandr" userId="e07dcfc2-8edc-4c3e-984c-41c273a13769" providerId="ADAL" clId="{ADD87877-FFEB-4F87-8CBE-F48B4C6C750D}" dt="2020-03-02T10:57:23.155" v="747" actId="1076"/>
          <ac:spMkLst>
            <pc:docMk/>
            <pc:sldMk cId="1799215800" sldId="267"/>
            <ac:spMk id="8" creationId="{44F55D7D-3BD9-40A2-93EA-67F097C89954}"/>
          </ac:spMkLst>
        </pc:spChg>
        <pc:spChg chg="add mod">
          <ac:chgData name="Kim, Alexandr" userId="e07dcfc2-8edc-4c3e-984c-41c273a13769" providerId="ADAL" clId="{ADD87877-FFEB-4F87-8CBE-F48B4C6C750D}" dt="2020-03-02T11:01:26.066" v="778" actId="1076"/>
          <ac:spMkLst>
            <pc:docMk/>
            <pc:sldMk cId="1799215800" sldId="267"/>
            <ac:spMk id="9" creationId="{301A4D6F-550C-4C49-B285-43705C8BBD51}"/>
          </ac:spMkLst>
        </pc:spChg>
        <pc:spChg chg="add mod">
          <ac:chgData name="Kim, Alexandr" userId="e07dcfc2-8edc-4c3e-984c-41c273a13769" providerId="ADAL" clId="{ADD87877-FFEB-4F87-8CBE-F48B4C6C750D}" dt="2020-03-02T11:01:08.267" v="776" actId="1076"/>
          <ac:spMkLst>
            <pc:docMk/>
            <pc:sldMk cId="1799215800" sldId="267"/>
            <ac:spMk id="10" creationId="{AA1C4469-ED52-4C3C-BBB0-CCDD6BE7F730}"/>
          </ac:spMkLst>
        </pc:spChg>
      </pc:sldChg>
      <pc:sldChg chg="addSp delSp modSp">
        <pc:chgData name="Kim, Alexandr" userId="e07dcfc2-8edc-4c3e-984c-41c273a13769" providerId="ADAL" clId="{ADD87877-FFEB-4F87-8CBE-F48B4C6C750D}" dt="2020-03-02T11:35:00.476" v="987" actId="1076"/>
        <pc:sldMkLst>
          <pc:docMk/>
          <pc:sldMk cId="701750132" sldId="269"/>
        </pc:sldMkLst>
        <pc:spChg chg="del">
          <ac:chgData name="Kim, Alexandr" userId="e07dcfc2-8edc-4c3e-984c-41c273a13769" providerId="ADAL" clId="{ADD87877-FFEB-4F87-8CBE-F48B4C6C750D}" dt="2020-03-02T11:28:35.055" v="959" actId="478"/>
          <ac:spMkLst>
            <pc:docMk/>
            <pc:sldMk cId="701750132" sldId="269"/>
            <ac:spMk id="2" creationId="{00000000-0000-0000-0000-000000000000}"/>
          </ac:spMkLst>
        </pc:spChg>
        <pc:spChg chg="del">
          <ac:chgData name="Kim, Alexandr" userId="e07dcfc2-8edc-4c3e-984c-41c273a13769" providerId="ADAL" clId="{ADD87877-FFEB-4F87-8CBE-F48B4C6C750D}" dt="2020-03-02T11:28:38.209" v="961" actId="478"/>
          <ac:spMkLst>
            <pc:docMk/>
            <pc:sldMk cId="701750132" sldId="269"/>
            <ac:spMk id="3" creationId="{00000000-0000-0000-0000-000000000000}"/>
          </ac:spMkLst>
        </pc:spChg>
        <pc:spChg chg="add del mod">
          <ac:chgData name="Kim, Alexandr" userId="e07dcfc2-8edc-4c3e-984c-41c273a13769" providerId="ADAL" clId="{ADD87877-FFEB-4F87-8CBE-F48B4C6C750D}" dt="2020-03-02T11:28:36.444" v="960" actId="478"/>
          <ac:spMkLst>
            <pc:docMk/>
            <pc:sldMk cId="701750132" sldId="269"/>
            <ac:spMk id="5" creationId="{523B751F-02C3-466F-B294-BA83DE33711B}"/>
          </ac:spMkLst>
        </pc:spChg>
        <pc:spChg chg="add del mod">
          <ac:chgData name="Kim, Alexandr" userId="e07dcfc2-8edc-4c3e-984c-41c273a13769" providerId="ADAL" clId="{ADD87877-FFEB-4F87-8CBE-F48B4C6C750D}" dt="2020-03-02T11:28:40.748" v="962" actId="478"/>
          <ac:spMkLst>
            <pc:docMk/>
            <pc:sldMk cId="701750132" sldId="269"/>
            <ac:spMk id="7" creationId="{B4C657BB-4802-490B-9D19-80B3B8F57301}"/>
          </ac:spMkLst>
        </pc:spChg>
        <pc:spChg chg="add mod">
          <ac:chgData name="Kim, Alexandr" userId="e07dcfc2-8edc-4c3e-984c-41c273a13769" providerId="ADAL" clId="{ADD87877-FFEB-4F87-8CBE-F48B4C6C750D}" dt="2020-03-02T11:31:57.601" v="971" actId="14100"/>
          <ac:spMkLst>
            <pc:docMk/>
            <pc:sldMk cId="701750132" sldId="269"/>
            <ac:spMk id="8" creationId="{A9997068-4672-483E-9F6D-B183C8F6452A}"/>
          </ac:spMkLst>
        </pc:spChg>
        <pc:spChg chg="add mod">
          <ac:chgData name="Kim, Alexandr" userId="e07dcfc2-8edc-4c3e-984c-41c273a13769" providerId="ADAL" clId="{ADD87877-FFEB-4F87-8CBE-F48B4C6C750D}" dt="2020-03-02T11:33:04.175" v="978" actId="1076"/>
          <ac:spMkLst>
            <pc:docMk/>
            <pc:sldMk cId="701750132" sldId="269"/>
            <ac:spMk id="9" creationId="{DF235E44-44BE-4ABF-85C0-06306F11FFBD}"/>
          </ac:spMkLst>
        </pc:spChg>
        <pc:spChg chg="add mod">
          <ac:chgData name="Kim, Alexandr" userId="e07dcfc2-8edc-4c3e-984c-41c273a13769" providerId="ADAL" clId="{ADD87877-FFEB-4F87-8CBE-F48B4C6C750D}" dt="2020-03-02T11:35:00.476" v="987" actId="1076"/>
          <ac:spMkLst>
            <pc:docMk/>
            <pc:sldMk cId="701750132" sldId="269"/>
            <ac:spMk id="10" creationId="{81B17D17-B866-4EAF-8569-CA4986BB3186}"/>
          </ac:spMkLst>
        </pc:spChg>
      </pc:sldChg>
      <pc:sldChg chg="addSp delSp modSp">
        <pc:chgData name="Kim, Alexandr" userId="e07dcfc2-8edc-4c3e-984c-41c273a13769" providerId="ADAL" clId="{ADD87877-FFEB-4F87-8CBE-F48B4C6C750D}" dt="2020-03-02T11:42:18.328" v="1084" actId="1076"/>
        <pc:sldMkLst>
          <pc:docMk/>
          <pc:sldMk cId="3501696002" sldId="270"/>
        </pc:sldMkLst>
        <pc:spChg chg="mod">
          <ac:chgData name="Kim, Alexandr" userId="e07dcfc2-8edc-4c3e-984c-41c273a13769" providerId="ADAL" clId="{ADD87877-FFEB-4F87-8CBE-F48B4C6C750D}" dt="2020-03-02T11:38:05.692" v="1050" actId="1076"/>
          <ac:spMkLst>
            <pc:docMk/>
            <pc:sldMk cId="3501696002" sldId="270"/>
            <ac:spMk id="2" creationId="{00000000-0000-0000-0000-000000000000}"/>
          </ac:spMkLst>
        </pc:spChg>
        <pc:spChg chg="del">
          <ac:chgData name="Kim, Alexandr" userId="e07dcfc2-8edc-4c3e-984c-41c273a13769" providerId="ADAL" clId="{ADD87877-FFEB-4F87-8CBE-F48B4C6C750D}" dt="2020-03-02T11:38:08.622" v="1051" actId="478"/>
          <ac:spMkLst>
            <pc:docMk/>
            <pc:sldMk cId="3501696002" sldId="270"/>
            <ac:spMk id="3" creationId="{00000000-0000-0000-0000-000000000000}"/>
          </ac:spMkLst>
        </pc:spChg>
        <pc:spChg chg="add del mod">
          <ac:chgData name="Kim, Alexandr" userId="e07dcfc2-8edc-4c3e-984c-41c273a13769" providerId="ADAL" clId="{ADD87877-FFEB-4F87-8CBE-F48B4C6C750D}" dt="2020-03-02T11:38:10.984" v="1052" actId="478"/>
          <ac:spMkLst>
            <pc:docMk/>
            <pc:sldMk cId="3501696002" sldId="270"/>
            <ac:spMk id="5" creationId="{FB7E8642-2DB3-4A01-8623-0B33C97EB61D}"/>
          </ac:spMkLst>
        </pc:spChg>
        <pc:spChg chg="add mod">
          <ac:chgData name="Kim, Alexandr" userId="e07dcfc2-8edc-4c3e-984c-41c273a13769" providerId="ADAL" clId="{ADD87877-FFEB-4F87-8CBE-F48B4C6C750D}" dt="2020-03-02T11:38:55.283" v="1058" actId="1076"/>
          <ac:spMkLst>
            <pc:docMk/>
            <pc:sldMk cId="3501696002" sldId="270"/>
            <ac:spMk id="6" creationId="{1743163F-B806-4E7F-963C-9E9590310D4E}"/>
          </ac:spMkLst>
        </pc:spChg>
        <pc:spChg chg="add mod">
          <ac:chgData name="Kim, Alexandr" userId="e07dcfc2-8edc-4c3e-984c-41c273a13769" providerId="ADAL" clId="{ADD87877-FFEB-4F87-8CBE-F48B4C6C750D}" dt="2020-03-02T11:42:10.535" v="1081" actId="1076"/>
          <ac:spMkLst>
            <pc:docMk/>
            <pc:sldMk cId="3501696002" sldId="270"/>
            <ac:spMk id="7" creationId="{1B45855E-D433-4184-AC18-4E23E13EEF3B}"/>
          </ac:spMkLst>
        </pc:spChg>
        <pc:spChg chg="add mod">
          <ac:chgData name="Kim, Alexandr" userId="e07dcfc2-8edc-4c3e-984c-41c273a13769" providerId="ADAL" clId="{ADD87877-FFEB-4F87-8CBE-F48B4C6C750D}" dt="2020-03-02T11:41:25.793" v="1078" actId="20577"/>
          <ac:spMkLst>
            <pc:docMk/>
            <pc:sldMk cId="3501696002" sldId="270"/>
            <ac:spMk id="8" creationId="{6EDC5C91-4134-47B0-AACC-071E792460C7}"/>
          </ac:spMkLst>
        </pc:spChg>
        <pc:picChg chg="add mod">
          <ac:chgData name="Kim, Alexandr" userId="e07dcfc2-8edc-4c3e-984c-41c273a13769" providerId="ADAL" clId="{ADD87877-FFEB-4F87-8CBE-F48B4C6C750D}" dt="2020-03-02T11:42:18.328" v="1084" actId="1076"/>
          <ac:picMkLst>
            <pc:docMk/>
            <pc:sldMk cId="3501696002" sldId="270"/>
            <ac:picMk id="9" creationId="{FA876362-A56D-4C9A-8089-DBB493B657FF}"/>
          </ac:picMkLst>
        </pc:picChg>
      </pc:sldChg>
      <pc:sldChg chg="addSp delSp modSp">
        <pc:chgData name="Kim, Alexandr" userId="e07dcfc2-8edc-4c3e-984c-41c273a13769" providerId="ADAL" clId="{ADD87877-FFEB-4F87-8CBE-F48B4C6C750D}" dt="2020-03-02T11:13:44.033" v="845" actId="1076"/>
        <pc:sldMkLst>
          <pc:docMk/>
          <pc:sldMk cId="4037828043" sldId="271"/>
        </pc:sldMkLst>
        <pc:spChg chg="del">
          <ac:chgData name="Kim, Alexandr" userId="e07dcfc2-8edc-4c3e-984c-41c273a13769" providerId="ADAL" clId="{ADD87877-FFEB-4F87-8CBE-F48B4C6C750D}" dt="2020-03-02T11:09:57.066" v="823" actId="478"/>
          <ac:spMkLst>
            <pc:docMk/>
            <pc:sldMk cId="4037828043" sldId="271"/>
            <ac:spMk id="2" creationId="{00000000-0000-0000-0000-000000000000}"/>
          </ac:spMkLst>
        </pc:spChg>
        <pc:spChg chg="add del mod">
          <ac:chgData name="Kim, Alexandr" userId="e07dcfc2-8edc-4c3e-984c-41c273a13769" providerId="ADAL" clId="{ADD87877-FFEB-4F87-8CBE-F48B4C6C750D}" dt="2020-03-02T11:09:55.648" v="822" actId="478"/>
          <ac:spMkLst>
            <pc:docMk/>
            <pc:sldMk cId="4037828043" sldId="271"/>
            <ac:spMk id="3" creationId="{FDF38E14-8A4C-4DE0-9FD3-B0F74388AD3E}"/>
          </ac:spMkLst>
        </pc:spChg>
        <pc:spChg chg="add del mod">
          <ac:chgData name="Kim, Alexandr" userId="e07dcfc2-8edc-4c3e-984c-41c273a13769" providerId="ADAL" clId="{ADD87877-FFEB-4F87-8CBE-F48B4C6C750D}" dt="2020-03-02T11:09:59.333" v="824" actId="478"/>
          <ac:spMkLst>
            <pc:docMk/>
            <pc:sldMk cId="4037828043" sldId="271"/>
            <ac:spMk id="6" creationId="{7F9AE882-E41D-451E-9B57-64AA7BEC5747}"/>
          </ac:spMkLst>
        </pc:spChg>
        <pc:spChg chg="add mod">
          <ac:chgData name="Kim, Alexandr" userId="e07dcfc2-8edc-4c3e-984c-41c273a13769" providerId="ADAL" clId="{ADD87877-FFEB-4F87-8CBE-F48B4C6C750D}" dt="2020-03-02T11:10:43.615" v="835" actId="20577"/>
          <ac:spMkLst>
            <pc:docMk/>
            <pc:sldMk cId="4037828043" sldId="271"/>
            <ac:spMk id="7" creationId="{0A020455-6A85-4B25-96B7-CEC6A3B15A85}"/>
          </ac:spMkLst>
        </pc:spChg>
        <pc:spChg chg="add mod">
          <ac:chgData name="Kim, Alexandr" userId="e07dcfc2-8edc-4c3e-984c-41c273a13769" providerId="ADAL" clId="{ADD87877-FFEB-4F87-8CBE-F48B4C6C750D}" dt="2020-03-02T11:12:45.747" v="841" actId="1076"/>
          <ac:spMkLst>
            <pc:docMk/>
            <pc:sldMk cId="4037828043" sldId="271"/>
            <ac:spMk id="8" creationId="{627F751B-9BDB-4236-8318-E0FCCECC8004}"/>
          </ac:spMkLst>
        </pc:spChg>
        <pc:graphicFrameChg chg="del">
          <ac:chgData name="Kim, Alexandr" userId="e07dcfc2-8edc-4c3e-984c-41c273a13769" providerId="ADAL" clId="{ADD87877-FFEB-4F87-8CBE-F48B4C6C750D}" dt="2020-03-02T11:09:53.861" v="821" actId="478"/>
          <ac:graphicFrameMkLst>
            <pc:docMk/>
            <pc:sldMk cId="4037828043" sldId="271"/>
            <ac:graphicFrameMk id="4" creationId="{00000000-0000-0000-0000-000000000000}"/>
          </ac:graphicFrameMkLst>
        </pc:graphicFrameChg>
        <pc:picChg chg="add mod">
          <ac:chgData name="Kim, Alexandr" userId="e07dcfc2-8edc-4c3e-984c-41c273a13769" providerId="ADAL" clId="{ADD87877-FFEB-4F87-8CBE-F48B4C6C750D}" dt="2020-03-02T11:13:44.033" v="845" actId="1076"/>
          <ac:picMkLst>
            <pc:docMk/>
            <pc:sldMk cId="4037828043" sldId="271"/>
            <ac:picMk id="9" creationId="{577D320E-8748-40D9-8102-F332A21A9CBE}"/>
          </ac:picMkLst>
        </pc:picChg>
      </pc:sldChg>
      <pc:sldChg chg="del">
        <pc:chgData name="Kim, Alexandr" userId="e07dcfc2-8edc-4c3e-984c-41c273a13769" providerId="ADAL" clId="{ADD87877-FFEB-4F87-8CBE-F48B4C6C750D}" dt="2020-03-02T11:36:54.470" v="991" actId="2696"/>
        <pc:sldMkLst>
          <pc:docMk/>
          <pc:sldMk cId="13891015" sldId="272"/>
        </pc:sldMkLst>
      </pc:sldChg>
      <pc:sldChg chg="del">
        <pc:chgData name="Kim, Alexandr" userId="e07dcfc2-8edc-4c3e-984c-41c273a13769" providerId="ADAL" clId="{ADD87877-FFEB-4F87-8CBE-F48B4C6C750D}" dt="2020-03-02T11:36:54.508" v="1005" actId="2696"/>
        <pc:sldMkLst>
          <pc:docMk/>
          <pc:sldMk cId="2199172703" sldId="273"/>
        </pc:sldMkLst>
      </pc:sldChg>
      <pc:sldChg chg="del">
        <pc:chgData name="Kim, Alexandr" userId="e07dcfc2-8edc-4c3e-984c-41c273a13769" providerId="ADAL" clId="{ADD87877-FFEB-4F87-8CBE-F48B4C6C750D}" dt="2020-03-02T11:01:30.682" v="779" actId="2696"/>
        <pc:sldMkLst>
          <pc:docMk/>
          <pc:sldMk cId="541392579" sldId="275"/>
        </pc:sldMkLst>
      </pc:sldChg>
      <pc:sldChg chg="modSp">
        <pc:chgData name="Kim, Alexandr" userId="e07dcfc2-8edc-4c3e-984c-41c273a13769" providerId="ADAL" clId="{ADD87877-FFEB-4F87-8CBE-F48B4C6C750D}" dt="2020-03-02T09:44:47.813" v="259" actId="20577"/>
        <pc:sldMkLst>
          <pc:docMk/>
          <pc:sldMk cId="3948813780" sldId="296"/>
        </pc:sldMkLst>
        <pc:spChg chg="mod">
          <ac:chgData name="Kim, Alexandr" userId="e07dcfc2-8edc-4c3e-984c-41c273a13769" providerId="ADAL" clId="{ADD87877-FFEB-4F87-8CBE-F48B4C6C750D}" dt="2020-03-02T09:43:16.021" v="238" actId="255"/>
          <ac:spMkLst>
            <pc:docMk/>
            <pc:sldMk cId="3948813780" sldId="296"/>
            <ac:spMk id="4" creationId="{695A03B4-2070-4DEB-943B-D923D416D298}"/>
          </ac:spMkLst>
        </pc:spChg>
        <pc:spChg chg="mod">
          <ac:chgData name="Kim, Alexandr" userId="e07dcfc2-8edc-4c3e-984c-41c273a13769" providerId="ADAL" clId="{ADD87877-FFEB-4F87-8CBE-F48B4C6C750D}" dt="2020-03-02T09:44:47.813" v="259" actId="20577"/>
          <ac:spMkLst>
            <pc:docMk/>
            <pc:sldMk cId="3948813780" sldId="296"/>
            <ac:spMk id="5" creationId="{4B87FC75-9788-4A93-8B3B-50A521D9EC4F}"/>
          </ac:spMkLst>
        </pc:spChg>
        <pc:spChg chg="mod">
          <ac:chgData name="Kim, Alexandr" userId="e07dcfc2-8edc-4c3e-984c-41c273a13769" providerId="ADAL" clId="{ADD87877-FFEB-4F87-8CBE-F48B4C6C750D}" dt="2020-03-02T09:43:22.920" v="239" actId="255"/>
          <ac:spMkLst>
            <pc:docMk/>
            <pc:sldMk cId="3948813780" sldId="296"/>
            <ac:spMk id="6" creationId="{61436AA8-5F95-4363-AAE6-5AA79C9E011F}"/>
          </ac:spMkLst>
        </pc:spChg>
      </pc:sldChg>
      <pc:sldChg chg="del">
        <pc:chgData name="Kim, Alexandr" userId="e07dcfc2-8edc-4c3e-984c-41c273a13769" providerId="ADAL" clId="{ADD87877-FFEB-4F87-8CBE-F48B4C6C750D}" dt="2020-03-02T11:36:54.487" v="992" actId="2696"/>
        <pc:sldMkLst>
          <pc:docMk/>
          <pc:sldMk cId="335933215" sldId="297"/>
        </pc:sldMkLst>
      </pc:sldChg>
      <pc:sldChg chg="addSp delSp modSp">
        <pc:chgData name="Kim, Alexandr" userId="e07dcfc2-8edc-4c3e-984c-41c273a13769" providerId="ADAL" clId="{ADD87877-FFEB-4F87-8CBE-F48B4C6C750D}" dt="2020-03-02T10:17:05.091" v="414" actId="20577"/>
        <pc:sldMkLst>
          <pc:docMk/>
          <pc:sldMk cId="2705116036" sldId="298"/>
        </pc:sldMkLst>
        <pc:spChg chg="mod">
          <ac:chgData name="Kim, Alexandr" userId="e07dcfc2-8edc-4c3e-984c-41c273a13769" providerId="ADAL" clId="{ADD87877-FFEB-4F87-8CBE-F48B4C6C750D}" dt="2020-03-02T10:03:45.032" v="340" actId="20577"/>
          <ac:spMkLst>
            <pc:docMk/>
            <pc:sldMk cId="2705116036" sldId="298"/>
            <ac:spMk id="2" creationId="{00000000-0000-0000-0000-000000000000}"/>
          </ac:spMkLst>
        </pc:spChg>
        <pc:spChg chg="del">
          <ac:chgData name="Kim, Alexandr" userId="e07dcfc2-8edc-4c3e-984c-41c273a13769" providerId="ADAL" clId="{ADD87877-FFEB-4F87-8CBE-F48B4C6C750D}" dt="2020-03-02T10:02:16.527" v="330" actId="478"/>
          <ac:spMkLst>
            <pc:docMk/>
            <pc:sldMk cId="2705116036" sldId="298"/>
            <ac:spMk id="3" creationId="{00000000-0000-0000-0000-000000000000}"/>
          </ac:spMkLst>
        </pc:spChg>
        <pc:spChg chg="add del mod">
          <ac:chgData name="Kim, Alexandr" userId="e07dcfc2-8edc-4c3e-984c-41c273a13769" providerId="ADAL" clId="{ADD87877-FFEB-4F87-8CBE-F48B4C6C750D}" dt="2020-03-02T10:02:19.066" v="331" actId="478"/>
          <ac:spMkLst>
            <pc:docMk/>
            <pc:sldMk cId="2705116036" sldId="298"/>
            <ac:spMk id="5" creationId="{832975EF-273E-43D4-8869-3609E31BAAC3}"/>
          </ac:spMkLst>
        </pc:spChg>
        <pc:spChg chg="mod">
          <ac:chgData name="Kim, Alexandr" userId="e07dcfc2-8edc-4c3e-984c-41c273a13769" providerId="ADAL" clId="{ADD87877-FFEB-4F87-8CBE-F48B4C6C750D}" dt="2020-03-02T10:05:37.084" v="351" actId="2711"/>
          <ac:spMkLst>
            <pc:docMk/>
            <pc:sldMk cId="2705116036" sldId="298"/>
            <ac:spMk id="6" creationId="{4099D2D5-ECB7-4191-AC46-D41E92D44C16}"/>
          </ac:spMkLst>
        </pc:spChg>
        <pc:spChg chg="mod">
          <ac:chgData name="Kim, Alexandr" userId="e07dcfc2-8edc-4c3e-984c-41c273a13769" providerId="ADAL" clId="{ADD87877-FFEB-4F87-8CBE-F48B4C6C750D}" dt="2020-03-02T10:14:51.238" v="397" actId="20577"/>
          <ac:spMkLst>
            <pc:docMk/>
            <pc:sldMk cId="2705116036" sldId="298"/>
            <ac:spMk id="7" creationId="{6CF57609-C8E9-420A-B4B5-0BD17148BF03}"/>
          </ac:spMkLst>
        </pc:spChg>
        <pc:graphicFrameChg chg="mod modGraphic">
          <ac:chgData name="Kim, Alexandr" userId="e07dcfc2-8edc-4c3e-984c-41c273a13769" providerId="ADAL" clId="{ADD87877-FFEB-4F87-8CBE-F48B4C6C750D}" dt="2020-03-02T10:17:05.091" v="414" actId="20577"/>
          <ac:graphicFrameMkLst>
            <pc:docMk/>
            <pc:sldMk cId="2705116036" sldId="298"/>
            <ac:graphicFrameMk id="8" creationId="{EFD173D7-96F3-4E0C-872A-0CDF16B955A2}"/>
          </ac:graphicFrameMkLst>
        </pc:graphicFrameChg>
      </pc:sldChg>
      <pc:sldChg chg="addSp delSp modSp add">
        <pc:chgData name="Kim, Alexandr" userId="e07dcfc2-8edc-4c3e-984c-41c273a13769" providerId="ADAL" clId="{ADD87877-FFEB-4F87-8CBE-F48B4C6C750D}" dt="2020-03-02T11:09:09.944" v="820" actId="1076"/>
        <pc:sldMkLst>
          <pc:docMk/>
          <pc:sldMk cId="149747660" sldId="299"/>
        </pc:sldMkLst>
        <pc:spChg chg="add mod">
          <ac:chgData name="Kim, Alexandr" userId="e07dcfc2-8edc-4c3e-984c-41c273a13769" providerId="ADAL" clId="{ADD87877-FFEB-4F87-8CBE-F48B4C6C750D}" dt="2020-03-02T11:02:03.029" v="785" actId="2711"/>
          <ac:spMkLst>
            <pc:docMk/>
            <pc:sldMk cId="149747660" sldId="299"/>
            <ac:spMk id="2" creationId="{9CA09445-E0EE-47B5-B08B-7D05D54E37D0}"/>
          </ac:spMkLst>
        </pc:spChg>
        <pc:spChg chg="add mod">
          <ac:chgData name="Kim, Alexandr" userId="e07dcfc2-8edc-4c3e-984c-41c273a13769" providerId="ADAL" clId="{ADD87877-FFEB-4F87-8CBE-F48B4C6C750D}" dt="2020-03-02T11:09:09.944" v="820" actId="1076"/>
          <ac:spMkLst>
            <pc:docMk/>
            <pc:sldMk cId="149747660" sldId="299"/>
            <ac:spMk id="3" creationId="{E8217596-6508-4126-BE72-086A0B748BE3}"/>
          </ac:spMkLst>
        </pc:spChg>
        <pc:spChg chg="mod">
          <ac:chgData name="Kim, Alexandr" userId="e07dcfc2-8edc-4c3e-984c-41c273a13769" providerId="ADAL" clId="{ADD87877-FFEB-4F87-8CBE-F48B4C6C750D}" dt="2020-03-02T11:01:38.735" v="782" actId="20577"/>
          <ac:spMkLst>
            <pc:docMk/>
            <pc:sldMk cId="149747660" sldId="299"/>
            <ac:spMk id="8" creationId="{44F55D7D-3BD9-40A2-93EA-67F097C89954}"/>
          </ac:spMkLst>
        </pc:spChg>
        <pc:spChg chg="del">
          <ac:chgData name="Kim, Alexandr" userId="e07dcfc2-8edc-4c3e-984c-41c273a13769" providerId="ADAL" clId="{ADD87877-FFEB-4F87-8CBE-F48B4C6C750D}" dt="2020-03-02T11:06:12.521" v="796" actId="478"/>
          <ac:spMkLst>
            <pc:docMk/>
            <pc:sldMk cId="149747660" sldId="299"/>
            <ac:spMk id="9" creationId="{301A4D6F-550C-4C49-B285-43705C8BBD51}"/>
          </ac:spMkLst>
        </pc:spChg>
        <pc:spChg chg="del">
          <ac:chgData name="Kim, Alexandr" userId="e07dcfc2-8edc-4c3e-984c-41c273a13769" providerId="ADAL" clId="{ADD87877-FFEB-4F87-8CBE-F48B4C6C750D}" dt="2020-03-02T11:05:50.939" v="786" actId="478"/>
          <ac:spMkLst>
            <pc:docMk/>
            <pc:sldMk cId="149747660" sldId="299"/>
            <ac:spMk id="10" creationId="{AA1C4469-ED52-4C3C-BBB0-CCDD6BE7F730}"/>
          </ac:spMkLst>
        </pc:spChg>
        <pc:picChg chg="add mod">
          <ac:chgData name="Kim, Alexandr" userId="e07dcfc2-8edc-4c3e-984c-41c273a13769" providerId="ADAL" clId="{ADD87877-FFEB-4F87-8CBE-F48B4C6C750D}" dt="2020-03-02T11:07:17.094" v="808" actId="1076"/>
          <ac:picMkLst>
            <pc:docMk/>
            <pc:sldMk cId="149747660" sldId="299"/>
            <ac:picMk id="4" creationId="{AAAC3193-38A9-4AC2-B198-437F723FEBBC}"/>
          </ac:picMkLst>
        </pc:picChg>
      </pc:sldChg>
      <pc:sldChg chg="addSp delSp modSp add">
        <pc:chgData name="Kim, Alexandr" userId="e07dcfc2-8edc-4c3e-984c-41c273a13769" providerId="ADAL" clId="{ADD87877-FFEB-4F87-8CBE-F48B4C6C750D}" dt="2020-03-02T11:09:00.012" v="819" actId="1076"/>
        <pc:sldMkLst>
          <pc:docMk/>
          <pc:sldMk cId="4120882152" sldId="300"/>
        </pc:sldMkLst>
        <pc:spChg chg="del">
          <ac:chgData name="Kim, Alexandr" userId="e07dcfc2-8edc-4c3e-984c-41c273a13769" providerId="ADAL" clId="{ADD87877-FFEB-4F87-8CBE-F48B4C6C750D}" dt="2020-03-02T11:08:30.653" v="816" actId="478"/>
          <ac:spMkLst>
            <pc:docMk/>
            <pc:sldMk cId="4120882152" sldId="300"/>
            <ac:spMk id="2" creationId="{9CA09445-E0EE-47B5-B08B-7D05D54E37D0}"/>
          </ac:spMkLst>
        </pc:spChg>
        <pc:spChg chg="mod">
          <ac:chgData name="Kim, Alexandr" userId="e07dcfc2-8edc-4c3e-984c-41c273a13769" providerId="ADAL" clId="{ADD87877-FFEB-4F87-8CBE-F48B4C6C750D}" dt="2020-03-02T11:08:59.502" v="818" actId="1076"/>
          <ac:spMkLst>
            <pc:docMk/>
            <pc:sldMk cId="4120882152" sldId="300"/>
            <ac:spMk id="3" creationId="{E8217596-6508-4126-BE72-086A0B748BE3}"/>
          </ac:spMkLst>
        </pc:spChg>
        <pc:spChg chg="mod">
          <ac:chgData name="Kim, Alexandr" userId="e07dcfc2-8edc-4c3e-984c-41c273a13769" providerId="ADAL" clId="{ADD87877-FFEB-4F87-8CBE-F48B4C6C750D}" dt="2020-03-02T11:07:28.477" v="811" actId="20577"/>
          <ac:spMkLst>
            <pc:docMk/>
            <pc:sldMk cId="4120882152" sldId="300"/>
            <ac:spMk id="8" creationId="{44F55D7D-3BD9-40A2-93EA-67F097C89954}"/>
          </ac:spMkLst>
        </pc:spChg>
        <pc:picChg chg="del">
          <ac:chgData name="Kim, Alexandr" userId="e07dcfc2-8edc-4c3e-984c-41c273a13769" providerId="ADAL" clId="{ADD87877-FFEB-4F87-8CBE-F48B4C6C750D}" dt="2020-03-02T11:08:21.322" v="812" actId="478"/>
          <ac:picMkLst>
            <pc:docMk/>
            <pc:sldMk cId="4120882152" sldId="300"/>
            <ac:picMk id="4" creationId="{AAAC3193-38A9-4AC2-B198-437F723FEBBC}"/>
          </ac:picMkLst>
        </pc:picChg>
        <pc:picChg chg="add mod">
          <ac:chgData name="Kim, Alexandr" userId="e07dcfc2-8edc-4c3e-984c-41c273a13769" providerId="ADAL" clId="{ADD87877-FFEB-4F87-8CBE-F48B4C6C750D}" dt="2020-03-02T11:09:00.012" v="819" actId="1076"/>
          <ac:picMkLst>
            <pc:docMk/>
            <pc:sldMk cId="4120882152" sldId="300"/>
            <ac:picMk id="5" creationId="{DAD7304A-FEFF-4967-8893-0EDFFEE9F7C8}"/>
          </ac:picMkLst>
        </pc:picChg>
      </pc:sldChg>
      <pc:sldChg chg="addSp delSp modSp add">
        <pc:chgData name="Kim, Alexandr" userId="e07dcfc2-8edc-4c3e-984c-41c273a13769" providerId="ADAL" clId="{ADD87877-FFEB-4F87-8CBE-F48B4C6C750D}" dt="2020-03-02T11:23:15.834" v="891" actId="1076"/>
        <pc:sldMkLst>
          <pc:docMk/>
          <pc:sldMk cId="2481341143" sldId="301"/>
        </pc:sldMkLst>
        <pc:spChg chg="add mod">
          <ac:chgData name="Kim, Alexandr" userId="e07dcfc2-8edc-4c3e-984c-41c273a13769" providerId="ADAL" clId="{ADD87877-FFEB-4F87-8CBE-F48B4C6C750D}" dt="2020-03-02T11:22:25.491" v="888" actId="1076"/>
          <ac:spMkLst>
            <pc:docMk/>
            <pc:sldMk cId="2481341143" sldId="301"/>
            <ac:spMk id="5" creationId="{D88C77F9-71A2-4E32-B216-2A047AA48192}"/>
          </ac:spMkLst>
        </pc:spChg>
        <pc:spChg chg="mod">
          <ac:chgData name="Kim, Alexandr" userId="e07dcfc2-8edc-4c3e-984c-41c273a13769" providerId="ADAL" clId="{ADD87877-FFEB-4F87-8CBE-F48B4C6C750D}" dt="2020-03-02T11:20:47.788" v="878" actId="20577"/>
          <ac:spMkLst>
            <pc:docMk/>
            <pc:sldMk cId="2481341143" sldId="301"/>
            <ac:spMk id="7" creationId="{0A020455-6A85-4B25-96B7-CEC6A3B15A85}"/>
          </ac:spMkLst>
        </pc:spChg>
        <pc:spChg chg="del">
          <ac:chgData name="Kim, Alexandr" userId="e07dcfc2-8edc-4c3e-984c-41c273a13769" providerId="ADAL" clId="{ADD87877-FFEB-4F87-8CBE-F48B4C6C750D}" dt="2020-03-02T11:22:14.283" v="886" actId="478"/>
          <ac:spMkLst>
            <pc:docMk/>
            <pc:sldMk cId="2481341143" sldId="301"/>
            <ac:spMk id="8" creationId="{627F751B-9BDB-4236-8318-E0FCCECC8004}"/>
          </ac:spMkLst>
        </pc:spChg>
        <pc:picChg chg="add mod">
          <ac:chgData name="Kim, Alexandr" userId="e07dcfc2-8edc-4c3e-984c-41c273a13769" providerId="ADAL" clId="{ADD87877-FFEB-4F87-8CBE-F48B4C6C750D}" dt="2020-03-02T11:23:15.834" v="891" actId="1076"/>
          <ac:picMkLst>
            <pc:docMk/>
            <pc:sldMk cId="2481341143" sldId="301"/>
            <ac:picMk id="2" creationId="{CED6E2B2-7FF0-40BD-98C9-4E02235F9BF9}"/>
          </ac:picMkLst>
        </pc:picChg>
        <pc:picChg chg="del">
          <ac:chgData name="Kim, Alexandr" userId="e07dcfc2-8edc-4c3e-984c-41c273a13769" providerId="ADAL" clId="{ADD87877-FFEB-4F87-8CBE-F48B4C6C750D}" dt="2020-03-02T11:21:02.395" v="879" actId="478"/>
          <ac:picMkLst>
            <pc:docMk/>
            <pc:sldMk cId="2481341143" sldId="301"/>
            <ac:picMk id="9" creationId="{577D320E-8748-40D9-8102-F332A21A9CBE}"/>
          </ac:picMkLst>
        </pc:picChg>
      </pc:sldChg>
      <pc:sldChg chg="addSp delSp modSp add">
        <pc:chgData name="Kim, Alexandr" userId="e07dcfc2-8edc-4c3e-984c-41c273a13769" providerId="ADAL" clId="{ADD87877-FFEB-4F87-8CBE-F48B4C6C750D}" dt="2020-03-02T11:28:23.144" v="958" actId="1076"/>
        <pc:sldMkLst>
          <pc:docMk/>
          <pc:sldMk cId="3398444728" sldId="302"/>
        </pc:sldMkLst>
        <pc:spChg chg="add del">
          <ac:chgData name="Kim, Alexandr" userId="e07dcfc2-8edc-4c3e-984c-41c273a13769" providerId="ADAL" clId="{ADD87877-FFEB-4F87-8CBE-F48B4C6C750D}" dt="2020-03-02T11:27:34.637" v="951" actId="478"/>
          <ac:spMkLst>
            <pc:docMk/>
            <pc:sldMk cId="3398444728" sldId="302"/>
            <ac:spMk id="3" creationId="{A00494CC-2AE9-4248-B5C0-196DA7A70ABF}"/>
          </ac:spMkLst>
        </pc:spChg>
        <pc:spChg chg="del">
          <ac:chgData name="Kim, Alexandr" userId="e07dcfc2-8edc-4c3e-984c-41c273a13769" providerId="ADAL" clId="{ADD87877-FFEB-4F87-8CBE-F48B4C6C750D}" dt="2020-03-02T11:27:36.485" v="952" actId="478"/>
          <ac:spMkLst>
            <pc:docMk/>
            <pc:sldMk cId="3398444728" sldId="302"/>
            <ac:spMk id="5" creationId="{D88C77F9-71A2-4E32-B216-2A047AA48192}"/>
          </ac:spMkLst>
        </pc:spChg>
        <pc:spChg chg="add mod">
          <ac:chgData name="Kim, Alexandr" userId="e07dcfc2-8edc-4c3e-984c-41c273a13769" providerId="ADAL" clId="{ADD87877-FFEB-4F87-8CBE-F48B4C6C750D}" dt="2020-03-02T11:27:38.959" v="953" actId="1076"/>
          <ac:spMkLst>
            <pc:docMk/>
            <pc:sldMk cId="3398444728" sldId="302"/>
            <ac:spMk id="6" creationId="{759B7167-57E3-41DE-9ED7-7B0C0D55EA52}"/>
          </ac:spMkLst>
        </pc:spChg>
        <pc:spChg chg="mod">
          <ac:chgData name="Kim, Alexandr" userId="e07dcfc2-8edc-4c3e-984c-41c273a13769" providerId="ADAL" clId="{ADD87877-FFEB-4F87-8CBE-F48B4C6C750D}" dt="2020-03-02T11:26:13.101" v="942" actId="20577"/>
          <ac:spMkLst>
            <pc:docMk/>
            <pc:sldMk cId="3398444728" sldId="302"/>
            <ac:spMk id="7" creationId="{0A020455-6A85-4B25-96B7-CEC6A3B15A85}"/>
          </ac:spMkLst>
        </pc:spChg>
        <pc:picChg chg="del">
          <ac:chgData name="Kim, Alexandr" userId="e07dcfc2-8edc-4c3e-984c-41c273a13769" providerId="ADAL" clId="{ADD87877-FFEB-4F87-8CBE-F48B4C6C750D}" dt="2020-03-02T11:26:16.088" v="943" actId="478"/>
          <ac:picMkLst>
            <pc:docMk/>
            <pc:sldMk cId="3398444728" sldId="302"/>
            <ac:picMk id="2" creationId="{CED6E2B2-7FF0-40BD-98C9-4E02235F9BF9}"/>
          </ac:picMkLst>
        </pc:picChg>
        <pc:picChg chg="add mod">
          <ac:chgData name="Kim, Alexandr" userId="e07dcfc2-8edc-4c3e-984c-41c273a13769" providerId="ADAL" clId="{ADD87877-FFEB-4F87-8CBE-F48B4C6C750D}" dt="2020-03-02T11:28:23.144" v="958" actId="1076"/>
          <ac:picMkLst>
            <pc:docMk/>
            <pc:sldMk cId="3398444728" sldId="302"/>
            <ac:picMk id="4" creationId="{D9C1A0A7-107F-4374-A99E-2DDA1D4E7204}"/>
          </ac:picMkLst>
        </pc:picChg>
      </pc:sldChg>
      <pc:sldChg chg="addSp delSp modSp add">
        <pc:chgData name="Kim, Alexandr" userId="e07dcfc2-8edc-4c3e-984c-41c273a13769" providerId="ADAL" clId="{ADD87877-FFEB-4F87-8CBE-F48B4C6C750D}" dt="2020-03-02T12:50:57.176" v="2135" actId="1076"/>
        <pc:sldMkLst>
          <pc:docMk/>
          <pc:sldMk cId="54352210" sldId="303"/>
        </pc:sldMkLst>
        <pc:spChg chg="del">
          <ac:chgData name="Kim, Alexandr" userId="e07dcfc2-8edc-4c3e-984c-41c273a13769" providerId="ADAL" clId="{ADD87877-FFEB-4F87-8CBE-F48B4C6C750D}" dt="2020-03-02T11:42:28.053" v="1086" actId="478"/>
          <ac:spMkLst>
            <pc:docMk/>
            <pc:sldMk cId="54352210" sldId="303"/>
            <ac:spMk id="2" creationId="{D8F6704D-E388-4CEB-BEC1-7ABFC5256D65}"/>
          </ac:spMkLst>
        </pc:spChg>
        <pc:spChg chg="del">
          <ac:chgData name="Kim, Alexandr" userId="e07dcfc2-8edc-4c3e-984c-41c273a13769" providerId="ADAL" clId="{ADD87877-FFEB-4F87-8CBE-F48B4C6C750D}" dt="2020-03-02T11:42:29.383" v="1087" actId="478"/>
          <ac:spMkLst>
            <pc:docMk/>
            <pc:sldMk cId="54352210" sldId="303"/>
            <ac:spMk id="3" creationId="{2B16E630-AFE6-4DC6-9BE7-B1B7B5BDD7E6}"/>
          </ac:spMkLst>
        </pc:spChg>
        <pc:spChg chg="add del">
          <ac:chgData name="Kim, Alexandr" userId="e07dcfc2-8edc-4c3e-984c-41c273a13769" providerId="ADAL" clId="{ADD87877-FFEB-4F87-8CBE-F48B4C6C750D}" dt="2020-03-02T11:46:12.410" v="1089"/>
          <ac:spMkLst>
            <pc:docMk/>
            <pc:sldMk cId="54352210" sldId="303"/>
            <ac:spMk id="4" creationId="{039B8BC3-6719-4468-AE6D-1A33B8BFBF94}"/>
          </ac:spMkLst>
        </pc:spChg>
        <pc:spChg chg="add mod">
          <ac:chgData name="Kim, Alexandr" userId="e07dcfc2-8edc-4c3e-984c-41c273a13769" providerId="ADAL" clId="{ADD87877-FFEB-4F87-8CBE-F48B4C6C750D}" dt="2020-03-02T11:49:26.230" v="1203" actId="1076"/>
          <ac:spMkLst>
            <pc:docMk/>
            <pc:sldMk cId="54352210" sldId="303"/>
            <ac:spMk id="5" creationId="{221D8CBB-829A-4272-BA2A-5BE470978101}"/>
          </ac:spMkLst>
        </pc:spChg>
        <pc:spChg chg="add mod">
          <ac:chgData name="Kim, Alexandr" userId="e07dcfc2-8edc-4c3e-984c-41c273a13769" providerId="ADAL" clId="{ADD87877-FFEB-4F87-8CBE-F48B4C6C750D}" dt="2020-03-02T12:48:40.811" v="2119" actId="1076"/>
          <ac:spMkLst>
            <pc:docMk/>
            <pc:sldMk cId="54352210" sldId="303"/>
            <ac:spMk id="6" creationId="{417133F7-F9BF-4C3D-93CA-16486BBFC80D}"/>
          </ac:spMkLst>
        </pc:spChg>
        <pc:spChg chg="add mod">
          <ac:chgData name="Kim, Alexandr" userId="e07dcfc2-8edc-4c3e-984c-41c273a13769" providerId="ADAL" clId="{ADD87877-FFEB-4F87-8CBE-F48B4C6C750D}" dt="2020-03-02T12:50:18.922" v="2129" actId="120"/>
          <ac:spMkLst>
            <pc:docMk/>
            <pc:sldMk cId="54352210" sldId="303"/>
            <ac:spMk id="8" creationId="{A1B8AE00-146A-40A2-832B-EAFD0DB21EC3}"/>
          </ac:spMkLst>
        </pc:spChg>
        <pc:spChg chg="add mod">
          <ac:chgData name="Kim, Alexandr" userId="e07dcfc2-8edc-4c3e-984c-41c273a13769" providerId="ADAL" clId="{ADD87877-FFEB-4F87-8CBE-F48B4C6C750D}" dt="2020-03-02T12:50:57.176" v="2135" actId="1076"/>
          <ac:spMkLst>
            <pc:docMk/>
            <pc:sldMk cId="54352210" sldId="303"/>
            <ac:spMk id="9" creationId="{0EC158AC-4D44-4AFC-BEC2-12F7EBA9842C}"/>
          </ac:spMkLst>
        </pc:spChg>
        <pc:picChg chg="add mod">
          <ac:chgData name="Kim, Alexandr" userId="e07dcfc2-8edc-4c3e-984c-41c273a13769" providerId="ADAL" clId="{ADD87877-FFEB-4F87-8CBE-F48B4C6C750D}" dt="2020-03-02T12:49:40.743" v="2126" actId="1076"/>
          <ac:picMkLst>
            <pc:docMk/>
            <pc:sldMk cId="54352210" sldId="303"/>
            <ac:picMk id="7" creationId="{7E3602BF-AE29-4DA4-A151-48528E0B19D2}"/>
          </ac:picMkLst>
        </pc:picChg>
      </pc:sldChg>
      <pc:sldChg chg="addSp delSp modSp add mod">
        <pc:chgData name="Kim, Alexandr" userId="e07dcfc2-8edc-4c3e-984c-41c273a13769" providerId="ADAL" clId="{ADD87877-FFEB-4F87-8CBE-F48B4C6C750D}" dt="2020-03-02T12:42:46.711" v="2103" actId="1076"/>
        <pc:sldMkLst>
          <pc:docMk/>
          <pc:sldMk cId="2432677815" sldId="304"/>
        </pc:sldMkLst>
        <pc:spChg chg="del">
          <ac:chgData name="Kim, Alexandr" userId="e07dcfc2-8edc-4c3e-984c-41c273a13769" providerId="ADAL" clId="{ADD87877-FFEB-4F87-8CBE-F48B4C6C750D}" dt="2020-03-02T11:52:03.961" v="1212" actId="478"/>
          <ac:spMkLst>
            <pc:docMk/>
            <pc:sldMk cId="2432677815" sldId="304"/>
            <ac:spMk id="2" creationId="{38342925-8CC8-4261-B48A-E5F08E428A64}"/>
          </ac:spMkLst>
        </pc:spChg>
        <pc:spChg chg="del">
          <ac:chgData name="Kim, Alexandr" userId="e07dcfc2-8edc-4c3e-984c-41c273a13769" providerId="ADAL" clId="{ADD87877-FFEB-4F87-8CBE-F48B4C6C750D}" dt="2020-03-02T11:52:02.104" v="1211" actId="478"/>
          <ac:spMkLst>
            <pc:docMk/>
            <pc:sldMk cId="2432677815" sldId="304"/>
            <ac:spMk id="3" creationId="{12C695F8-5ABC-4333-92A5-FE4EDAAEB3BD}"/>
          </ac:spMkLst>
        </pc:spChg>
        <pc:spChg chg="add mod">
          <ac:chgData name="Kim, Alexandr" userId="e07dcfc2-8edc-4c3e-984c-41c273a13769" providerId="ADAL" clId="{ADD87877-FFEB-4F87-8CBE-F48B4C6C750D}" dt="2020-03-02T12:18:42.288" v="1388" actId="20577"/>
          <ac:spMkLst>
            <pc:docMk/>
            <pc:sldMk cId="2432677815" sldId="304"/>
            <ac:spMk id="4" creationId="{81C0C028-5754-4B3C-8A99-80704FAE646B}"/>
          </ac:spMkLst>
        </pc:spChg>
        <pc:spChg chg="add mod">
          <ac:chgData name="Kim, Alexandr" userId="e07dcfc2-8edc-4c3e-984c-41c273a13769" providerId="ADAL" clId="{ADD87877-FFEB-4F87-8CBE-F48B4C6C750D}" dt="2020-03-02T12:40:49.045" v="2090" actId="2711"/>
          <ac:spMkLst>
            <pc:docMk/>
            <pc:sldMk cId="2432677815" sldId="304"/>
            <ac:spMk id="5" creationId="{5B37817A-18F3-48F1-9774-EF67BBB96796}"/>
          </ac:spMkLst>
        </pc:spChg>
        <pc:spChg chg="add del">
          <ac:chgData name="Kim, Alexandr" userId="e07dcfc2-8edc-4c3e-984c-41c273a13769" providerId="ADAL" clId="{ADD87877-FFEB-4F87-8CBE-F48B4C6C750D}" dt="2020-03-02T12:24:04.409" v="1738"/>
          <ac:spMkLst>
            <pc:docMk/>
            <pc:sldMk cId="2432677815" sldId="304"/>
            <ac:spMk id="8" creationId="{19CDE4C6-F2EB-48FA-9762-DD4C045B0D8F}"/>
          </ac:spMkLst>
        </pc:spChg>
        <pc:spChg chg="add del">
          <ac:chgData name="Kim, Alexandr" userId="e07dcfc2-8edc-4c3e-984c-41c273a13769" providerId="ADAL" clId="{ADD87877-FFEB-4F87-8CBE-F48B4C6C750D}" dt="2020-03-02T12:24:04.409" v="1738"/>
          <ac:spMkLst>
            <pc:docMk/>
            <pc:sldMk cId="2432677815" sldId="304"/>
            <ac:spMk id="9" creationId="{73BE308B-5F39-4778-B8BA-C7BAE4189692}"/>
          </ac:spMkLst>
        </pc:spChg>
        <pc:spChg chg="add del">
          <ac:chgData name="Kim, Alexandr" userId="e07dcfc2-8edc-4c3e-984c-41c273a13769" providerId="ADAL" clId="{ADD87877-FFEB-4F87-8CBE-F48B4C6C750D}" dt="2020-03-02T12:24:04.409" v="1738"/>
          <ac:spMkLst>
            <pc:docMk/>
            <pc:sldMk cId="2432677815" sldId="304"/>
            <ac:spMk id="10" creationId="{21ABDF8D-55E9-44A9-B518-236C962AD5CD}"/>
          </ac:spMkLst>
        </pc:spChg>
        <pc:spChg chg="add del">
          <ac:chgData name="Kim, Alexandr" userId="e07dcfc2-8edc-4c3e-984c-41c273a13769" providerId="ADAL" clId="{ADD87877-FFEB-4F87-8CBE-F48B4C6C750D}" dt="2020-03-02T12:24:15.451" v="1740"/>
          <ac:spMkLst>
            <pc:docMk/>
            <pc:sldMk cId="2432677815" sldId="304"/>
            <ac:spMk id="12" creationId="{B0B17AAF-EE69-4F71-B2AE-10D42C95E9E8}"/>
          </ac:spMkLst>
        </pc:spChg>
        <pc:spChg chg="add del">
          <ac:chgData name="Kim, Alexandr" userId="e07dcfc2-8edc-4c3e-984c-41c273a13769" providerId="ADAL" clId="{ADD87877-FFEB-4F87-8CBE-F48B4C6C750D}" dt="2020-03-02T12:24:15.451" v="1740"/>
          <ac:spMkLst>
            <pc:docMk/>
            <pc:sldMk cId="2432677815" sldId="304"/>
            <ac:spMk id="13" creationId="{3D9D69B9-0D4B-4E8D-9818-6CC91E30CCD6}"/>
          </ac:spMkLst>
        </pc:spChg>
        <pc:spChg chg="add del">
          <ac:chgData name="Kim, Alexandr" userId="e07dcfc2-8edc-4c3e-984c-41c273a13769" providerId="ADAL" clId="{ADD87877-FFEB-4F87-8CBE-F48B4C6C750D}" dt="2020-03-02T12:24:15.451" v="1740"/>
          <ac:spMkLst>
            <pc:docMk/>
            <pc:sldMk cId="2432677815" sldId="304"/>
            <ac:spMk id="14" creationId="{5A0568D5-B88F-46B4-9DE3-F319BBC717BB}"/>
          </ac:spMkLst>
        </pc:spChg>
        <pc:spChg chg="add mod">
          <ac:chgData name="Kim, Alexandr" userId="e07dcfc2-8edc-4c3e-984c-41c273a13769" providerId="ADAL" clId="{ADD87877-FFEB-4F87-8CBE-F48B4C6C750D}" dt="2020-03-02T12:41:39.652" v="2094" actId="6549"/>
          <ac:spMkLst>
            <pc:docMk/>
            <pc:sldMk cId="2432677815" sldId="304"/>
            <ac:spMk id="16" creationId="{BB92E222-9508-405E-A1D3-C76A7BD1BB0E}"/>
          </ac:spMkLst>
        </pc:spChg>
        <pc:spChg chg="add mod">
          <ac:chgData name="Kim, Alexandr" userId="e07dcfc2-8edc-4c3e-984c-41c273a13769" providerId="ADAL" clId="{ADD87877-FFEB-4F87-8CBE-F48B4C6C750D}" dt="2020-03-02T12:40:49.045" v="2090" actId="2711"/>
          <ac:spMkLst>
            <pc:docMk/>
            <pc:sldMk cId="2432677815" sldId="304"/>
            <ac:spMk id="17" creationId="{11B5D9F3-BC21-489E-AF11-C9A0A83792B7}"/>
          </ac:spMkLst>
        </pc:spChg>
        <pc:spChg chg="add mod">
          <ac:chgData name="Kim, Alexandr" userId="e07dcfc2-8edc-4c3e-984c-41c273a13769" providerId="ADAL" clId="{ADD87877-FFEB-4F87-8CBE-F48B4C6C750D}" dt="2020-03-02T12:40:49.045" v="2090" actId="2711"/>
          <ac:spMkLst>
            <pc:docMk/>
            <pc:sldMk cId="2432677815" sldId="304"/>
            <ac:spMk id="18" creationId="{B6469B4E-5217-4B9A-8CA6-0DFC0D8D82EA}"/>
          </ac:spMkLst>
        </pc:spChg>
        <pc:spChg chg="add mod">
          <ac:chgData name="Kim, Alexandr" userId="e07dcfc2-8edc-4c3e-984c-41c273a13769" providerId="ADAL" clId="{ADD87877-FFEB-4F87-8CBE-F48B4C6C750D}" dt="2020-03-02T12:42:46.711" v="2103" actId="1076"/>
          <ac:spMkLst>
            <pc:docMk/>
            <pc:sldMk cId="2432677815" sldId="304"/>
            <ac:spMk id="19" creationId="{21D08D15-2CF4-46A9-936D-52C5F8388EFC}"/>
          </ac:spMkLst>
        </pc:spChg>
        <pc:graphicFrameChg chg="add del">
          <ac:chgData name="Kim, Alexandr" userId="e07dcfc2-8edc-4c3e-984c-41c273a13769" providerId="ADAL" clId="{ADD87877-FFEB-4F87-8CBE-F48B4C6C750D}" dt="2020-03-02T12:24:04.409" v="1738"/>
          <ac:graphicFrameMkLst>
            <pc:docMk/>
            <pc:sldMk cId="2432677815" sldId="304"/>
            <ac:graphicFrameMk id="7" creationId="{93F9ED1A-5334-4E39-8B89-1D1EE7C07B67}"/>
          </ac:graphicFrameMkLst>
        </pc:graphicFrameChg>
        <pc:graphicFrameChg chg="add del">
          <ac:chgData name="Kim, Alexandr" userId="e07dcfc2-8edc-4c3e-984c-41c273a13769" providerId="ADAL" clId="{ADD87877-FFEB-4F87-8CBE-F48B4C6C750D}" dt="2020-03-02T12:24:15.451" v="1740"/>
          <ac:graphicFrameMkLst>
            <pc:docMk/>
            <pc:sldMk cId="2432677815" sldId="304"/>
            <ac:graphicFrameMk id="11" creationId="{631CC936-B5FD-4646-A2F3-14EF4DDA03C4}"/>
          </ac:graphicFrameMkLst>
        </pc:graphicFrameChg>
        <pc:graphicFrameChg chg="add mod">
          <ac:chgData name="Kim, Alexandr" userId="e07dcfc2-8edc-4c3e-984c-41c273a13769" providerId="ADAL" clId="{ADD87877-FFEB-4F87-8CBE-F48B4C6C750D}" dt="2020-03-02T12:40:49.045" v="2090" actId="2711"/>
          <ac:graphicFrameMkLst>
            <pc:docMk/>
            <pc:sldMk cId="2432677815" sldId="304"/>
            <ac:graphicFrameMk id="15" creationId="{DDD25050-EBEE-4DA6-808F-FA041F0722C3}"/>
          </ac:graphicFrameMkLst>
        </pc:graphicFrameChg>
        <pc:picChg chg="add del mod">
          <ac:chgData name="Kim, Alexandr" userId="e07dcfc2-8edc-4c3e-984c-41c273a13769" providerId="ADAL" clId="{ADD87877-FFEB-4F87-8CBE-F48B4C6C750D}" dt="2020-03-02T12:23:32.510" v="1736" actId="478"/>
          <ac:picMkLst>
            <pc:docMk/>
            <pc:sldMk cId="2432677815" sldId="304"/>
            <ac:picMk id="6" creationId="{A139956A-1D50-4D17-A0A3-8EDFE90512C2}"/>
          </ac:picMkLst>
        </pc:picChg>
      </pc:sldChg>
      <pc:sldChg chg="addSp delSp modSp add">
        <pc:chgData name="Kim, Alexandr" userId="e07dcfc2-8edc-4c3e-984c-41c273a13769" providerId="ADAL" clId="{ADD87877-FFEB-4F87-8CBE-F48B4C6C750D}" dt="2020-03-02T12:53:12.278" v="2155" actId="1076"/>
        <pc:sldMkLst>
          <pc:docMk/>
          <pc:sldMk cId="620765684" sldId="305"/>
        </pc:sldMkLst>
        <pc:spChg chg="del">
          <ac:chgData name="Kim, Alexandr" userId="e07dcfc2-8edc-4c3e-984c-41c273a13769" providerId="ADAL" clId="{ADD87877-FFEB-4F87-8CBE-F48B4C6C750D}" dt="2020-03-02T12:45:09.021" v="2105" actId="478"/>
          <ac:spMkLst>
            <pc:docMk/>
            <pc:sldMk cId="620765684" sldId="305"/>
            <ac:spMk id="2" creationId="{56A99F03-AA0A-42DC-B2AF-089E71A6DA60}"/>
          </ac:spMkLst>
        </pc:spChg>
        <pc:spChg chg="del">
          <ac:chgData name="Kim, Alexandr" userId="e07dcfc2-8edc-4c3e-984c-41c273a13769" providerId="ADAL" clId="{ADD87877-FFEB-4F87-8CBE-F48B4C6C750D}" dt="2020-03-02T12:45:10.521" v="2106" actId="478"/>
          <ac:spMkLst>
            <pc:docMk/>
            <pc:sldMk cId="620765684" sldId="305"/>
            <ac:spMk id="3" creationId="{A4467F13-6A9D-4AE8-AAB7-C3F46F8BC31C}"/>
          </ac:spMkLst>
        </pc:spChg>
        <pc:spChg chg="add mod">
          <ac:chgData name="Kim, Alexandr" userId="e07dcfc2-8edc-4c3e-984c-41c273a13769" providerId="ADAL" clId="{ADD87877-FFEB-4F87-8CBE-F48B4C6C750D}" dt="2020-03-02T12:52:11.221" v="2145" actId="14100"/>
          <ac:spMkLst>
            <pc:docMk/>
            <pc:sldMk cId="620765684" sldId="305"/>
            <ac:spMk id="4" creationId="{DA450CAB-8A72-4611-95E5-6AFD99054938}"/>
          </ac:spMkLst>
        </pc:spChg>
        <pc:spChg chg="add mod">
          <ac:chgData name="Kim, Alexandr" userId="e07dcfc2-8edc-4c3e-984c-41c273a13769" providerId="ADAL" clId="{ADD87877-FFEB-4F87-8CBE-F48B4C6C750D}" dt="2020-03-02T12:53:12.278" v="2155" actId="1076"/>
          <ac:spMkLst>
            <pc:docMk/>
            <pc:sldMk cId="620765684" sldId="305"/>
            <ac:spMk id="5" creationId="{40587CA4-34E2-4F72-9068-F7183AFDDA87}"/>
          </ac:spMkLst>
        </pc:spChg>
        <pc:spChg chg="add mod">
          <ac:chgData name="Kim, Alexandr" userId="e07dcfc2-8edc-4c3e-984c-41c273a13769" providerId="ADAL" clId="{ADD87877-FFEB-4F87-8CBE-F48B4C6C750D}" dt="2020-03-02T12:52:41.593" v="2152" actId="2711"/>
          <ac:spMkLst>
            <pc:docMk/>
            <pc:sldMk cId="620765684" sldId="305"/>
            <ac:spMk id="6" creationId="{4062631E-9EE8-4E97-8C02-9428D98B6ADF}"/>
          </ac:spMkLst>
        </pc:spChg>
      </pc:sldChg>
      <pc:sldChg chg="addSp delSp modSp add del">
        <pc:chgData name="Kim, Alexandr" userId="e07dcfc2-8edc-4c3e-984c-41c273a13769" providerId="ADAL" clId="{ADD87877-FFEB-4F87-8CBE-F48B4C6C750D}" dt="2020-03-02T14:34:10.387" v="4609" actId="2696"/>
        <pc:sldMkLst>
          <pc:docMk/>
          <pc:sldMk cId="3869354898" sldId="306"/>
        </pc:sldMkLst>
        <pc:spChg chg="del">
          <ac:chgData name="Kim, Alexandr" userId="e07dcfc2-8edc-4c3e-984c-41c273a13769" providerId="ADAL" clId="{ADD87877-FFEB-4F87-8CBE-F48B4C6C750D}" dt="2020-03-02T12:56:03.164" v="2157" actId="478"/>
          <ac:spMkLst>
            <pc:docMk/>
            <pc:sldMk cId="3869354898" sldId="306"/>
            <ac:spMk id="2" creationId="{1FE8FD28-D665-45EC-99F1-849FCBBCCD7A}"/>
          </ac:spMkLst>
        </pc:spChg>
        <pc:spChg chg="del">
          <ac:chgData name="Kim, Alexandr" userId="e07dcfc2-8edc-4c3e-984c-41c273a13769" providerId="ADAL" clId="{ADD87877-FFEB-4F87-8CBE-F48B4C6C750D}" dt="2020-03-02T12:56:06.429" v="2158" actId="478"/>
          <ac:spMkLst>
            <pc:docMk/>
            <pc:sldMk cId="3869354898" sldId="306"/>
            <ac:spMk id="3" creationId="{1D587314-E4F2-4529-8651-BC1BF7A7C060}"/>
          </ac:spMkLst>
        </pc:spChg>
        <pc:spChg chg="add del">
          <ac:chgData name="Kim, Alexandr" userId="e07dcfc2-8edc-4c3e-984c-41c273a13769" providerId="ADAL" clId="{ADD87877-FFEB-4F87-8CBE-F48B4C6C750D}" dt="2020-03-02T12:56:09.766" v="2160"/>
          <ac:spMkLst>
            <pc:docMk/>
            <pc:sldMk cId="3869354898" sldId="306"/>
            <ac:spMk id="4" creationId="{5E5E7419-4D34-4DA3-A101-31B568D088FE}"/>
          </ac:spMkLst>
        </pc:spChg>
        <pc:spChg chg="add mod">
          <ac:chgData name="Kim, Alexandr" userId="e07dcfc2-8edc-4c3e-984c-41c273a13769" providerId="ADAL" clId="{ADD87877-FFEB-4F87-8CBE-F48B4C6C750D}" dt="2020-03-02T13:13:43.664" v="2306" actId="6549"/>
          <ac:spMkLst>
            <pc:docMk/>
            <pc:sldMk cId="3869354898" sldId="306"/>
            <ac:spMk id="5" creationId="{9E8C16F9-E552-4549-98F6-EB6E373E8C25}"/>
          </ac:spMkLst>
        </pc:spChg>
        <pc:spChg chg="add del mod">
          <ac:chgData name="Kim, Alexandr" userId="e07dcfc2-8edc-4c3e-984c-41c273a13769" providerId="ADAL" clId="{ADD87877-FFEB-4F87-8CBE-F48B4C6C750D}" dt="2020-03-02T13:08:49.142" v="2279" actId="478"/>
          <ac:spMkLst>
            <pc:docMk/>
            <pc:sldMk cId="3869354898" sldId="306"/>
            <ac:spMk id="6" creationId="{16BED232-7E1C-49F4-B053-802FB35840EA}"/>
          </ac:spMkLst>
        </pc:spChg>
        <pc:spChg chg="add mod">
          <ac:chgData name="Kim, Alexandr" userId="e07dcfc2-8edc-4c3e-984c-41c273a13769" providerId="ADAL" clId="{ADD87877-FFEB-4F87-8CBE-F48B4C6C750D}" dt="2020-03-02T13:23:44.661" v="2403" actId="6549"/>
          <ac:spMkLst>
            <pc:docMk/>
            <pc:sldMk cId="3869354898" sldId="306"/>
            <ac:spMk id="7" creationId="{40ED4DAA-88F2-43C8-AED7-21697C3947BB}"/>
          </ac:spMkLst>
        </pc:spChg>
        <pc:spChg chg="add mod">
          <ac:chgData name="Kim, Alexandr" userId="e07dcfc2-8edc-4c3e-984c-41c273a13769" providerId="ADAL" clId="{ADD87877-FFEB-4F87-8CBE-F48B4C6C750D}" dt="2020-03-02T13:17:54.738" v="2326" actId="1076"/>
          <ac:spMkLst>
            <pc:docMk/>
            <pc:sldMk cId="3869354898" sldId="306"/>
            <ac:spMk id="8" creationId="{2C4451EC-2691-446D-A7B6-4B4D76962CB1}"/>
          </ac:spMkLst>
        </pc:spChg>
        <pc:grpChg chg="add mod">
          <ac:chgData name="Kim, Alexandr" userId="e07dcfc2-8edc-4c3e-984c-41c273a13769" providerId="ADAL" clId="{ADD87877-FFEB-4F87-8CBE-F48B4C6C750D}" dt="2020-03-02T13:18:14.030" v="2328" actId="1076"/>
          <ac:grpSpMkLst>
            <pc:docMk/>
            <pc:sldMk cId="3869354898" sldId="306"/>
            <ac:grpSpMk id="9" creationId="{A044EAB9-D1D2-4E57-B311-AC94FE5BF44F}"/>
          </ac:grpSpMkLst>
        </pc:grpChg>
      </pc:sldChg>
      <pc:sldChg chg="addSp modSp add del">
        <pc:chgData name="Kim, Alexandr" userId="e07dcfc2-8edc-4c3e-984c-41c273a13769" providerId="ADAL" clId="{ADD87877-FFEB-4F87-8CBE-F48B4C6C750D}" dt="2020-03-02T14:34:17.141" v="4610" actId="2696"/>
        <pc:sldMkLst>
          <pc:docMk/>
          <pc:sldMk cId="1178374466" sldId="307"/>
        </pc:sldMkLst>
        <pc:spChg chg="add mod">
          <ac:chgData name="Kim, Alexandr" userId="e07dcfc2-8edc-4c3e-984c-41c273a13769" providerId="ADAL" clId="{ADD87877-FFEB-4F87-8CBE-F48B4C6C750D}" dt="2020-03-02T13:19:25.398" v="2354" actId="1076"/>
          <ac:spMkLst>
            <pc:docMk/>
            <pc:sldMk cId="1178374466" sldId="307"/>
            <ac:spMk id="2" creationId="{A2AB3FCD-9E5D-4374-84F3-5FDE12EDEE67}"/>
          </ac:spMkLst>
        </pc:spChg>
      </pc:sldChg>
      <pc:sldChg chg="del">
        <pc:chgData name="Kim, Alexandr" userId="e07dcfc2-8edc-4c3e-984c-41c273a13769" providerId="ADAL" clId="{ADD87877-FFEB-4F87-8CBE-F48B4C6C750D}" dt="2020-03-02T13:31:19.115" v="2412" actId="2696"/>
        <pc:sldMkLst>
          <pc:docMk/>
          <pc:sldMk cId="160061284" sldId="355"/>
        </pc:sldMkLst>
      </pc:sldChg>
      <pc:sldChg chg="del">
        <pc:chgData name="Kim, Alexandr" userId="e07dcfc2-8edc-4c3e-984c-41c273a13769" providerId="ADAL" clId="{ADD87877-FFEB-4F87-8CBE-F48B4C6C750D}" dt="2020-03-02T13:54:55.989" v="3475" actId="2696"/>
        <pc:sldMkLst>
          <pc:docMk/>
          <pc:sldMk cId="3672237537" sldId="413"/>
        </pc:sldMkLst>
      </pc:sldChg>
      <pc:sldChg chg="modSp del">
        <pc:chgData name="Kim, Alexandr" userId="e07dcfc2-8edc-4c3e-984c-41c273a13769" providerId="ADAL" clId="{ADD87877-FFEB-4F87-8CBE-F48B4C6C750D}" dt="2020-03-02T13:55:02.237" v="3476" actId="2696"/>
        <pc:sldMkLst>
          <pc:docMk/>
          <pc:sldMk cId="1804327357" sldId="414"/>
        </pc:sldMkLst>
        <pc:spChg chg="mod">
          <ac:chgData name="Kim, Alexandr" userId="e07dcfc2-8edc-4c3e-984c-41c273a13769" providerId="ADAL" clId="{ADD87877-FFEB-4F87-8CBE-F48B4C6C750D}" dt="2020-03-02T13:35:31.287" v="2427" actId="1076"/>
          <ac:spMkLst>
            <pc:docMk/>
            <pc:sldMk cId="1804327357" sldId="414"/>
            <ac:spMk id="6" creationId="{00000000-0000-0000-0000-000000000000}"/>
          </ac:spMkLst>
        </pc:spChg>
      </pc:sldChg>
      <pc:sldChg chg="del">
        <pc:chgData name="Kim, Alexandr" userId="e07dcfc2-8edc-4c3e-984c-41c273a13769" providerId="ADAL" clId="{ADD87877-FFEB-4F87-8CBE-F48B4C6C750D}" dt="2020-03-02T14:01:37.540" v="3802" actId="2696"/>
        <pc:sldMkLst>
          <pc:docMk/>
          <pc:sldMk cId="1281873517" sldId="415"/>
        </pc:sldMkLst>
      </pc:sldChg>
      <pc:sldChg chg="addSp delSp modSp add">
        <pc:chgData name="Kim, Alexandr" userId="e07dcfc2-8edc-4c3e-984c-41c273a13769" providerId="ADAL" clId="{ADD87877-FFEB-4F87-8CBE-F48B4C6C750D}" dt="2020-03-02T13:56:22.806" v="3571" actId="1076"/>
        <pc:sldMkLst>
          <pc:docMk/>
          <pc:sldMk cId="2951348593" sldId="416"/>
        </pc:sldMkLst>
        <pc:spChg chg="mod">
          <ac:chgData name="Kim, Alexandr" userId="e07dcfc2-8edc-4c3e-984c-41c273a13769" providerId="ADAL" clId="{ADD87877-FFEB-4F87-8CBE-F48B4C6C750D}" dt="2020-03-02T13:56:19.978" v="3570" actId="1076"/>
          <ac:spMkLst>
            <pc:docMk/>
            <pc:sldMk cId="2951348593" sldId="416"/>
            <ac:spMk id="4" creationId="{DA450CAB-8A72-4611-95E5-6AFD99054938}"/>
          </ac:spMkLst>
        </pc:spChg>
        <pc:spChg chg="del mod">
          <ac:chgData name="Kim, Alexandr" userId="e07dcfc2-8edc-4c3e-984c-41c273a13769" providerId="ADAL" clId="{ADD87877-FFEB-4F87-8CBE-F48B4C6C750D}" dt="2020-03-02T13:31:14.039" v="2411" actId="478"/>
          <ac:spMkLst>
            <pc:docMk/>
            <pc:sldMk cId="2951348593" sldId="416"/>
            <ac:spMk id="5" creationId="{40587CA4-34E2-4F72-9068-F7183AFDDA87}"/>
          </ac:spMkLst>
        </pc:spChg>
        <pc:spChg chg="del">
          <ac:chgData name="Kim, Alexandr" userId="e07dcfc2-8edc-4c3e-984c-41c273a13769" providerId="ADAL" clId="{ADD87877-FFEB-4F87-8CBE-F48B4C6C750D}" dt="2020-03-02T13:31:11.622" v="2409" actId="478"/>
          <ac:spMkLst>
            <pc:docMk/>
            <pc:sldMk cId="2951348593" sldId="416"/>
            <ac:spMk id="6" creationId="{4062631E-9EE8-4E97-8C02-9428D98B6ADF}"/>
          </ac:spMkLst>
        </pc:spChg>
        <pc:spChg chg="add mod">
          <ac:chgData name="Kim, Alexandr" userId="e07dcfc2-8edc-4c3e-984c-41c273a13769" providerId="ADAL" clId="{ADD87877-FFEB-4F87-8CBE-F48B4C6C750D}" dt="2020-03-02T13:56:22.806" v="3571" actId="1076"/>
          <ac:spMkLst>
            <pc:docMk/>
            <pc:sldMk cId="2951348593" sldId="416"/>
            <ac:spMk id="7" creationId="{8E30B1DC-E8BC-4A3D-8AC4-D24FD1057522}"/>
          </ac:spMkLst>
        </pc:spChg>
        <pc:spChg chg="add mod">
          <ac:chgData name="Kim, Alexandr" userId="e07dcfc2-8edc-4c3e-984c-41c273a13769" providerId="ADAL" clId="{ADD87877-FFEB-4F87-8CBE-F48B4C6C750D}" dt="2020-03-02T13:53:59.383" v="3459" actId="1076"/>
          <ac:spMkLst>
            <pc:docMk/>
            <pc:sldMk cId="2951348593" sldId="416"/>
            <ac:spMk id="8" creationId="{11A24CA5-BE20-478C-9753-05958E369F7D}"/>
          </ac:spMkLst>
        </pc:spChg>
      </pc:sldChg>
      <pc:sldChg chg="modSp add">
        <pc:chgData name="Kim, Alexandr" userId="e07dcfc2-8edc-4c3e-984c-41c273a13769" providerId="ADAL" clId="{ADD87877-FFEB-4F87-8CBE-F48B4C6C750D}" dt="2020-03-02T14:36:54.952" v="4655" actId="20577"/>
        <pc:sldMkLst>
          <pc:docMk/>
          <pc:sldMk cId="1989382691" sldId="417"/>
        </pc:sldMkLst>
        <pc:spChg chg="mod">
          <ac:chgData name="Kim, Alexandr" userId="e07dcfc2-8edc-4c3e-984c-41c273a13769" providerId="ADAL" clId="{ADD87877-FFEB-4F87-8CBE-F48B4C6C750D}" dt="2020-03-02T14:18:32.952" v="3963" actId="6549"/>
          <ac:spMkLst>
            <pc:docMk/>
            <pc:sldMk cId="1989382691" sldId="417"/>
            <ac:spMk id="4" creationId="{DA450CAB-8A72-4611-95E5-6AFD99054938}"/>
          </ac:spMkLst>
        </pc:spChg>
        <pc:spChg chg="mod">
          <ac:chgData name="Kim, Alexandr" userId="e07dcfc2-8edc-4c3e-984c-41c273a13769" providerId="ADAL" clId="{ADD87877-FFEB-4F87-8CBE-F48B4C6C750D}" dt="2020-03-02T14:36:54.952" v="4655" actId="20577"/>
          <ac:spMkLst>
            <pc:docMk/>
            <pc:sldMk cId="1989382691" sldId="417"/>
            <ac:spMk id="7" creationId="{8E30B1DC-E8BC-4A3D-8AC4-D24FD1057522}"/>
          </ac:spMkLst>
        </pc:spChg>
        <pc:spChg chg="mod">
          <ac:chgData name="Kim, Alexandr" userId="e07dcfc2-8edc-4c3e-984c-41c273a13769" providerId="ADAL" clId="{ADD87877-FFEB-4F87-8CBE-F48B4C6C750D}" dt="2020-03-02T13:56:31.319" v="3572" actId="1076"/>
          <ac:spMkLst>
            <pc:docMk/>
            <pc:sldMk cId="1989382691" sldId="417"/>
            <ac:spMk id="8" creationId="{11A24CA5-BE20-478C-9753-05958E369F7D}"/>
          </ac:spMkLst>
        </pc:spChg>
      </pc:sldChg>
      <pc:sldChg chg="addSp delSp modSp add">
        <pc:chgData name="Kim, Alexandr" userId="e07dcfc2-8edc-4c3e-984c-41c273a13769" providerId="ADAL" clId="{ADD87877-FFEB-4F87-8CBE-F48B4C6C750D}" dt="2020-03-02T14:21:07.277" v="3966" actId="1076"/>
        <pc:sldMkLst>
          <pc:docMk/>
          <pc:sldMk cId="2300662789" sldId="418"/>
        </pc:sldMkLst>
        <pc:spChg chg="mod">
          <ac:chgData name="Kim, Alexandr" userId="e07dcfc2-8edc-4c3e-984c-41c273a13769" providerId="ADAL" clId="{ADD87877-FFEB-4F87-8CBE-F48B4C6C750D}" dt="2020-03-02T14:03:32.437" v="3820" actId="20577"/>
          <ac:spMkLst>
            <pc:docMk/>
            <pc:sldMk cId="2300662789" sldId="418"/>
            <ac:spMk id="2" creationId="{389349B9-0D02-4C70-9653-CB68E81484D4}"/>
          </ac:spMkLst>
        </pc:spChg>
        <pc:spChg chg="del">
          <ac:chgData name="Kim, Alexandr" userId="e07dcfc2-8edc-4c3e-984c-41c273a13769" providerId="ADAL" clId="{ADD87877-FFEB-4F87-8CBE-F48B4C6C750D}" dt="2020-03-02T14:03:42.469" v="3821" actId="478"/>
          <ac:spMkLst>
            <pc:docMk/>
            <pc:sldMk cId="2300662789" sldId="418"/>
            <ac:spMk id="3" creationId="{8ACB35D3-4C18-4F78-AB02-7EDC1E9C40EA}"/>
          </ac:spMkLst>
        </pc:spChg>
        <pc:spChg chg="add mod">
          <ac:chgData name="Kim, Alexandr" userId="e07dcfc2-8edc-4c3e-984c-41c273a13769" providerId="ADAL" clId="{ADD87877-FFEB-4F87-8CBE-F48B4C6C750D}" dt="2020-03-02T14:17:37.686" v="3936" actId="6549"/>
          <ac:spMkLst>
            <pc:docMk/>
            <pc:sldMk cId="2300662789" sldId="418"/>
            <ac:spMk id="4" creationId="{0EFC8231-FAC4-428E-9B3F-F855FB47D602}"/>
          </ac:spMkLst>
        </pc:spChg>
        <pc:spChg chg="add mod">
          <ac:chgData name="Kim, Alexandr" userId="e07dcfc2-8edc-4c3e-984c-41c273a13769" providerId="ADAL" clId="{ADD87877-FFEB-4F87-8CBE-F48B4C6C750D}" dt="2020-03-02T14:07:12.303" v="3856" actId="1076"/>
          <ac:spMkLst>
            <pc:docMk/>
            <pc:sldMk cId="2300662789" sldId="418"/>
            <ac:spMk id="5" creationId="{9365B674-0830-44FF-8D46-C91E13835B1F}"/>
          </ac:spMkLst>
        </pc:spChg>
        <pc:spChg chg="add mod">
          <ac:chgData name="Kim, Alexandr" userId="e07dcfc2-8edc-4c3e-984c-41c273a13769" providerId="ADAL" clId="{ADD87877-FFEB-4F87-8CBE-F48B4C6C750D}" dt="2020-03-02T14:17:21.367" v="3935" actId="1076"/>
          <ac:spMkLst>
            <pc:docMk/>
            <pc:sldMk cId="2300662789" sldId="418"/>
            <ac:spMk id="7" creationId="{67398140-D47C-441D-BF01-E510993CE201}"/>
          </ac:spMkLst>
        </pc:spChg>
        <pc:picChg chg="add mod">
          <ac:chgData name="Kim, Alexandr" userId="e07dcfc2-8edc-4c3e-984c-41c273a13769" providerId="ADAL" clId="{ADD87877-FFEB-4F87-8CBE-F48B4C6C750D}" dt="2020-03-02T14:21:07.277" v="3966" actId="1076"/>
          <ac:picMkLst>
            <pc:docMk/>
            <pc:sldMk cId="2300662789" sldId="418"/>
            <ac:picMk id="6" creationId="{4F9ADF0A-612D-4A3F-8E49-107F0AAECE76}"/>
          </ac:picMkLst>
        </pc:picChg>
      </pc:sldChg>
      <pc:sldChg chg="addSp delSp modSp add">
        <pc:chgData name="Kim, Alexandr" userId="e07dcfc2-8edc-4c3e-984c-41c273a13769" providerId="ADAL" clId="{ADD87877-FFEB-4F87-8CBE-F48B4C6C750D}" dt="2020-03-02T14:12:36.510" v="3899" actId="113"/>
        <pc:sldMkLst>
          <pc:docMk/>
          <pc:sldMk cId="3773592135" sldId="419"/>
        </pc:sldMkLst>
        <pc:spChg chg="mod">
          <ac:chgData name="Kim, Alexandr" userId="e07dcfc2-8edc-4c3e-984c-41c273a13769" providerId="ADAL" clId="{ADD87877-FFEB-4F87-8CBE-F48B4C6C750D}" dt="2020-03-02T14:08:23.884" v="3859" actId="255"/>
          <ac:spMkLst>
            <pc:docMk/>
            <pc:sldMk cId="3773592135" sldId="419"/>
            <ac:spMk id="4" creationId="{DA450CAB-8A72-4611-95E5-6AFD99054938}"/>
          </ac:spMkLst>
        </pc:spChg>
        <pc:spChg chg="mod">
          <ac:chgData name="Kim, Alexandr" userId="e07dcfc2-8edc-4c3e-984c-41c273a13769" providerId="ADAL" clId="{ADD87877-FFEB-4F87-8CBE-F48B4C6C750D}" dt="2020-03-02T14:12:36.510" v="3899" actId="113"/>
          <ac:spMkLst>
            <pc:docMk/>
            <pc:sldMk cId="3773592135" sldId="419"/>
            <ac:spMk id="7" creationId="{8E30B1DC-E8BC-4A3D-8AC4-D24FD1057522}"/>
          </ac:spMkLst>
        </pc:spChg>
        <pc:spChg chg="del">
          <ac:chgData name="Kim, Alexandr" userId="e07dcfc2-8edc-4c3e-984c-41c273a13769" providerId="ADAL" clId="{ADD87877-FFEB-4F87-8CBE-F48B4C6C750D}" dt="2020-03-02T14:10:56.174" v="3876" actId="478"/>
          <ac:spMkLst>
            <pc:docMk/>
            <pc:sldMk cId="3773592135" sldId="419"/>
            <ac:spMk id="8" creationId="{11A24CA5-BE20-478C-9753-05958E369F7D}"/>
          </ac:spMkLst>
        </pc:spChg>
        <pc:spChg chg="add mod">
          <ac:chgData name="Kim, Alexandr" userId="e07dcfc2-8edc-4c3e-984c-41c273a13769" providerId="ADAL" clId="{ADD87877-FFEB-4F87-8CBE-F48B4C6C750D}" dt="2020-03-02T14:11:04.324" v="3879" actId="1076"/>
          <ac:spMkLst>
            <pc:docMk/>
            <pc:sldMk cId="3773592135" sldId="419"/>
            <ac:spMk id="9" creationId="{5DCEE9BF-38E8-40DD-A030-DD127324A893}"/>
          </ac:spMkLst>
        </pc:spChg>
        <pc:picChg chg="add mod">
          <ac:chgData name="Kim, Alexandr" userId="e07dcfc2-8edc-4c3e-984c-41c273a13769" providerId="ADAL" clId="{ADD87877-FFEB-4F87-8CBE-F48B4C6C750D}" dt="2020-03-02T14:10:14.619" v="3871" actId="1076"/>
          <ac:picMkLst>
            <pc:docMk/>
            <pc:sldMk cId="3773592135" sldId="419"/>
            <ac:picMk id="2" creationId="{A5A76FCF-40B6-49A6-90B0-620C010B1F56}"/>
          </ac:picMkLst>
        </pc:picChg>
        <pc:picChg chg="add mod">
          <ac:chgData name="Kim, Alexandr" userId="e07dcfc2-8edc-4c3e-984c-41c273a13769" providerId="ADAL" clId="{ADD87877-FFEB-4F87-8CBE-F48B4C6C750D}" dt="2020-03-02T14:10:43.609" v="3875" actId="1076"/>
          <ac:picMkLst>
            <pc:docMk/>
            <pc:sldMk cId="3773592135" sldId="419"/>
            <ac:picMk id="3" creationId="{CFF89429-9B6C-492B-95F5-0F543D54A97A}"/>
          </ac:picMkLst>
        </pc:picChg>
        <pc:picChg chg="add mod">
          <ac:chgData name="Kim, Alexandr" userId="e07dcfc2-8edc-4c3e-984c-41c273a13769" providerId="ADAL" clId="{ADD87877-FFEB-4F87-8CBE-F48B4C6C750D}" dt="2020-03-02T14:11:57.202" v="3891" actId="14100"/>
          <ac:picMkLst>
            <pc:docMk/>
            <pc:sldMk cId="3773592135" sldId="419"/>
            <ac:picMk id="5" creationId="{ECF90607-D77B-4819-8CD9-3A4ECE0D939E}"/>
          </ac:picMkLst>
        </pc:picChg>
        <pc:picChg chg="add mod">
          <ac:chgData name="Kim, Alexandr" userId="e07dcfc2-8edc-4c3e-984c-41c273a13769" providerId="ADAL" clId="{ADD87877-FFEB-4F87-8CBE-F48B4C6C750D}" dt="2020-03-02T14:12:00.439" v="3892" actId="1076"/>
          <ac:picMkLst>
            <pc:docMk/>
            <pc:sldMk cId="3773592135" sldId="419"/>
            <ac:picMk id="6" creationId="{65003AB2-59C5-441C-9C83-5EB49BB00C46}"/>
          </ac:picMkLst>
        </pc:picChg>
      </pc:sldChg>
      <pc:sldChg chg="addSp delSp modSp add">
        <pc:chgData name="Kim, Alexandr" userId="e07dcfc2-8edc-4c3e-984c-41c273a13769" providerId="ADAL" clId="{ADD87877-FFEB-4F87-8CBE-F48B4C6C750D}" dt="2020-03-02T14:42:08.741" v="4695" actId="1076"/>
        <pc:sldMkLst>
          <pc:docMk/>
          <pc:sldMk cId="3677393481" sldId="420"/>
        </pc:sldMkLst>
        <pc:spChg chg="del">
          <ac:chgData name="Kim, Alexandr" userId="e07dcfc2-8edc-4c3e-984c-41c273a13769" providerId="ADAL" clId="{ADD87877-FFEB-4F87-8CBE-F48B4C6C750D}" dt="2020-03-02T14:41:54.951" v="4689" actId="478"/>
          <ac:spMkLst>
            <pc:docMk/>
            <pc:sldMk cId="3677393481" sldId="420"/>
            <ac:spMk id="2" creationId="{81E54293-194E-42AF-B2A6-09FBCF82B454}"/>
          </ac:spMkLst>
        </pc:spChg>
        <pc:spChg chg="del">
          <ac:chgData name="Kim, Alexandr" userId="e07dcfc2-8edc-4c3e-984c-41c273a13769" providerId="ADAL" clId="{ADD87877-FFEB-4F87-8CBE-F48B4C6C750D}" dt="2020-03-02T14:41:57.587" v="4690" actId="478"/>
          <ac:spMkLst>
            <pc:docMk/>
            <pc:sldMk cId="3677393481" sldId="420"/>
            <ac:spMk id="3" creationId="{A7371A40-CDAC-45DD-A979-9B63A714F0A1}"/>
          </ac:spMkLst>
        </pc:spChg>
        <pc:picChg chg="add mod">
          <ac:chgData name="Kim, Alexandr" userId="e07dcfc2-8edc-4c3e-984c-41c273a13769" providerId="ADAL" clId="{ADD87877-FFEB-4F87-8CBE-F48B4C6C750D}" dt="2020-03-02T14:42:08.741" v="4695" actId="1076"/>
          <ac:picMkLst>
            <pc:docMk/>
            <pc:sldMk cId="3677393481" sldId="420"/>
            <ac:picMk id="4" creationId="{510F0346-AF5B-488C-ABB9-DA7FA42218F8}"/>
          </ac:picMkLst>
        </pc:picChg>
      </pc:sldChg>
      <pc:sldChg chg="addSp delSp modSp add">
        <pc:chgData name="Kim, Alexandr" userId="e07dcfc2-8edc-4c3e-984c-41c273a13769" providerId="ADAL" clId="{ADD87877-FFEB-4F87-8CBE-F48B4C6C750D}" dt="2020-03-02T14:41:16.064" v="4688" actId="1076"/>
        <pc:sldMkLst>
          <pc:docMk/>
          <pc:sldMk cId="2888549227" sldId="421"/>
        </pc:sldMkLst>
        <pc:spChg chg="add del mod">
          <ac:chgData name="Kim, Alexandr" userId="e07dcfc2-8edc-4c3e-984c-41c273a13769" providerId="ADAL" clId="{ADD87877-FFEB-4F87-8CBE-F48B4C6C750D}" dt="2020-03-02T14:40:47.640" v="4661" actId="478"/>
          <ac:spMkLst>
            <pc:docMk/>
            <pc:sldMk cId="2888549227" sldId="421"/>
            <ac:spMk id="2" creationId="{2732C301-3204-4F33-9325-16DD2A7C346C}"/>
          </ac:spMkLst>
        </pc:spChg>
        <pc:spChg chg="mod">
          <ac:chgData name="Kim, Alexandr" userId="e07dcfc2-8edc-4c3e-984c-41c273a13769" providerId="ADAL" clId="{ADD87877-FFEB-4F87-8CBE-F48B4C6C750D}" dt="2020-03-02T14:41:16.064" v="4688" actId="1076"/>
          <ac:spMkLst>
            <pc:docMk/>
            <pc:sldMk cId="2888549227" sldId="421"/>
            <ac:spMk id="3" creationId="{FE4A94EE-F144-47D1-B164-A68F950E1753}"/>
          </ac:spMkLst>
        </pc:spChg>
      </pc:sldChg>
      <pc:sldMasterChg chg="del delSldLayout">
        <pc:chgData name="Kim, Alexandr" userId="e07dcfc2-8edc-4c3e-984c-41c273a13769" providerId="ADAL" clId="{ADD87877-FFEB-4F87-8CBE-F48B4C6C750D}" dt="2020-03-02T11:36:54.501" v="1004" actId="2696"/>
        <pc:sldMasterMkLst>
          <pc:docMk/>
          <pc:sldMasterMk cId="2654380830" sldId="2147483660"/>
        </pc:sldMasterMkLst>
        <pc:sldLayoutChg chg="del">
          <pc:chgData name="Kim, Alexandr" userId="e07dcfc2-8edc-4c3e-984c-41c273a13769" providerId="ADAL" clId="{ADD87877-FFEB-4F87-8CBE-F48B4C6C750D}" dt="2020-03-02T11:36:54.488" v="993" actId="2696"/>
          <pc:sldLayoutMkLst>
            <pc:docMk/>
            <pc:sldMasterMk cId="2654380830" sldId="2147483660"/>
            <pc:sldLayoutMk cId="430465237" sldId="2147483661"/>
          </pc:sldLayoutMkLst>
        </pc:sldLayoutChg>
        <pc:sldLayoutChg chg="del">
          <pc:chgData name="Kim, Alexandr" userId="e07dcfc2-8edc-4c3e-984c-41c273a13769" providerId="ADAL" clId="{ADD87877-FFEB-4F87-8CBE-F48B4C6C750D}" dt="2020-03-02T11:36:54.489" v="994" actId="2696"/>
          <pc:sldLayoutMkLst>
            <pc:docMk/>
            <pc:sldMasterMk cId="2654380830" sldId="2147483660"/>
            <pc:sldLayoutMk cId="2948389559" sldId="2147483662"/>
          </pc:sldLayoutMkLst>
        </pc:sldLayoutChg>
        <pc:sldLayoutChg chg="del">
          <pc:chgData name="Kim, Alexandr" userId="e07dcfc2-8edc-4c3e-984c-41c273a13769" providerId="ADAL" clId="{ADD87877-FFEB-4F87-8CBE-F48B4C6C750D}" dt="2020-03-02T11:36:54.490" v="995" actId="2696"/>
          <pc:sldLayoutMkLst>
            <pc:docMk/>
            <pc:sldMasterMk cId="2654380830" sldId="2147483660"/>
            <pc:sldLayoutMk cId="18969236" sldId="2147483663"/>
          </pc:sldLayoutMkLst>
        </pc:sldLayoutChg>
        <pc:sldLayoutChg chg="del">
          <pc:chgData name="Kim, Alexandr" userId="e07dcfc2-8edc-4c3e-984c-41c273a13769" providerId="ADAL" clId="{ADD87877-FFEB-4F87-8CBE-F48B4C6C750D}" dt="2020-03-02T11:36:54.491" v="996" actId="2696"/>
          <pc:sldLayoutMkLst>
            <pc:docMk/>
            <pc:sldMasterMk cId="2654380830" sldId="2147483660"/>
            <pc:sldLayoutMk cId="3761097490" sldId="2147483664"/>
          </pc:sldLayoutMkLst>
        </pc:sldLayoutChg>
        <pc:sldLayoutChg chg="del">
          <pc:chgData name="Kim, Alexandr" userId="e07dcfc2-8edc-4c3e-984c-41c273a13769" providerId="ADAL" clId="{ADD87877-FFEB-4F87-8CBE-F48B4C6C750D}" dt="2020-03-02T11:36:54.492" v="997" actId="2696"/>
          <pc:sldLayoutMkLst>
            <pc:docMk/>
            <pc:sldMasterMk cId="2654380830" sldId="2147483660"/>
            <pc:sldLayoutMk cId="161560099" sldId="2147483665"/>
          </pc:sldLayoutMkLst>
        </pc:sldLayoutChg>
        <pc:sldLayoutChg chg="del">
          <pc:chgData name="Kim, Alexandr" userId="e07dcfc2-8edc-4c3e-984c-41c273a13769" providerId="ADAL" clId="{ADD87877-FFEB-4F87-8CBE-F48B4C6C750D}" dt="2020-03-02T11:36:54.493" v="998" actId="2696"/>
          <pc:sldLayoutMkLst>
            <pc:docMk/>
            <pc:sldMasterMk cId="2654380830" sldId="2147483660"/>
            <pc:sldLayoutMk cId="554086936" sldId="2147483666"/>
          </pc:sldLayoutMkLst>
        </pc:sldLayoutChg>
        <pc:sldLayoutChg chg="del">
          <pc:chgData name="Kim, Alexandr" userId="e07dcfc2-8edc-4c3e-984c-41c273a13769" providerId="ADAL" clId="{ADD87877-FFEB-4F87-8CBE-F48B4C6C750D}" dt="2020-03-02T11:36:54.493" v="999" actId="2696"/>
          <pc:sldLayoutMkLst>
            <pc:docMk/>
            <pc:sldMasterMk cId="2654380830" sldId="2147483660"/>
            <pc:sldLayoutMk cId="2913253617" sldId="2147483667"/>
          </pc:sldLayoutMkLst>
        </pc:sldLayoutChg>
        <pc:sldLayoutChg chg="del">
          <pc:chgData name="Kim, Alexandr" userId="e07dcfc2-8edc-4c3e-984c-41c273a13769" providerId="ADAL" clId="{ADD87877-FFEB-4F87-8CBE-F48B4C6C750D}" dt="2020-03-02T11:36:54.494" v="1000" actId="2696"/>
          <pc:sldLayoutMkLst>
            <pc:docMk/>
            <pc:sldMasterMk cId="2654380830" sldId="2147483660"/>
            <pc:sldLayoutMk cId="2213800443" sldId="2147483668"/>
          </pc:sldLayoutMkLst>
        </pc:sldLayoutChg>
        <pc:sldLayoutChg chg="del">
          <pc:chgData name="Kim, Alexandr" userId="e07dcfc2-8edc-4c3e-984c-41c273a13769" providerId="ADAL" clId="{ADD87877-FFEB-4F87-8CBE-F48B4C6C750D}" dt="2020-03-02T11:36:54.495" v="1001" actId="2696"/>
          <pc:sldLayoutMkLst>
            <pc:docMk/>
            <pc:sldMasterMk cId="2654380830" sldId="2147483660"/>
            <pc:sldLayoutMk cId="1318510175" sldId="2147483669"/>
          </pc:sldLayoutMkLst>
        </pc:sldLayoutChg>
        <pc:sldLayoutChg chg="del">
          <pc:chgData name="Kim, Alexandr" userId="e07dcfc2-8edc-4c3e-984c-41c273a13769" providerId="ADAL" clId="{ADD87877-FFEB-4F87-8CBE-F48B4C6C750D}" dt="2020-03-02T11:36:54.496" v="1002" actId="2696"/>
          <pc:sldLayoutMkLst>
            <pc:docMk/>
            <pc:sldMasterMk cId="2654380830" sldId="2147483660"/>
            <pc:sldLayoutMk cId="342111582" sldId="2147483670"/>
          </pc:sldLayoutMkLst>
        </pc:sldLayoutChg>
        <pc:sldLayoutChg chg="del">
          <pc:chgData name="Kim, Alexandr" userId="e07dcfc2-8edc-4c3e-984c-41c273a13769" providerId="ADAL" clId="{ADD87877-FFEB-4F87-8CBE-F48B4C6C750D}" dt="2020-03-02T11:36:54.497" v="1003" actId="2696"/>
          <pc:sldLayoutMkLst>
            <pc:docMk/>
            <pc:sldMasterMk cId="2654380830" sldId="2147483660"/>
            <pc:sldLayoutMk cId="3716749820" sldId="2147483671"/>
          </pc:sldLayoutMkLst>
        </pc:sldLayoutChg>
      </pc:sldMasterChg>
      <pc:sldMasterChg chg="del delSldLayout">
        <pc:chgData name="Kim, Alexandr" userId="e07dcfc2-8edc-4c3e-984c-41c273a13769" providerId="ADAL" clId="{ADD87877-FFEB-4F87-8CBE-F48B4C6C750D}" dt="2020-03-02T11:36:54.521" v="1017" actId="2696"/>
        <pc:sldMasterMkLst>
          <pc:docMk/>
          <pc:sldMasterMk cId="3619225915" sldId="2147483672"/>
        </pc:sldMasterMkLst>
        <pc:sldLayoutChg chg="del">
          <pc:chgData name="Kim, Alexandr" userId="e07dcfc2-8edc-4c3e-984c-41c273a13769" providerId="ADAL" clId="{ADD87877-FFEB-4F87-8CBE-F48B4C6C750D}" dt="2020-03-02T11:36:54.509" v="1006" actId="2696"/>
          <pc:sldLayoutMkLst>
            <pc:docMk/>
            <pc:sldMasterMk cId="3619225915" sldId="2147483672"/>
            <pc:sldLayoutMk cId="2096658911" sldId="2147483673"/>
          </pc:sldLayoutMkLst>
        </pc:sldLayoutChg>
        <pc:sldLayoutChg chg="del">
          <pc:chgData name="Kim, Alexandr" userId="e07dcfc2-8edc-4c3e-984c-41c273a13769" providerId="ADAL" clId="{ADD87877-FFEB-4F87-8CBE-F48B4C6C750D}" dt="2020-03-02T11:36:54.510" v="1007" actId="2696"/>
          <pc:sldLayoutMkLst>
            <pc:docMk/>
            <pc:sldMasterMk cId="3619225915" sldId="2147483672"/>
            <pc:sldLayoutMk cId="3263859434" sldId="2147483674"/>
          </pc:sldLayoutMkLst>
        </pc:sldLayoutChg>
        <pc:sldLayoutChg chg="del">
          <pc:chgData name="Kim, Alexandr" userId="e07dcfc2-8edc-4c3e-984c-41c273a13769" providerId="ADAL" clId="{ADD87877-FFEB-4F87-8CBE-F48B4C6C750D}" dt="2020-03-02T11:36:54.511" v="1008" actId="2696"/>
          <pc:sldLayoutMkLst>
            <pc:docMk/>
            <pc:sldMasterMk cId="3619225915" sldId="2147483672"/>
            <pc:sldLayoutMk cId="3022442303" sldId="2147483675"/>
          </pc:sldLayoutMkLst>
        </pc:sldLayoutChg>
        <pc:sldLayoutChg chg="del">
          <pc:chgData name="Kim, Alexandr" userId="e07dcfc2-8edc-4c3e-984c-41c273a13769" providerId="ADAL" clId="{ADD87877-FFEB-4F87-8CBE-F48B4C6C750D}" dt="2020-03-02T11:36:54.512" v="1009" actId="2696"/>
          <pc:sldLayoutMkLst>
            <pc:docMk/>
            <pc:sldMasterMk cId="3619225915" sldId="2147483672"/>
            <pc:sldLayoutMk cId="2031369112" sldId="2147483676"/>
          </pc:sldLayoutMkLst>
        </pc:sldLayoutChg>
        <pc:sldLayoutChg chg="del">
          <pc:chgData name="Kim, Alexandr" userId="e07dcfc2-8edc-4c3e-984c-41c273a13769" providerId="ADAL" clId="{ADD87877-FFEB-4F87-8CBE-F48B4C6C750D}" dt="2020-03-02T11:36:54.513" v="1010" actId="2696"/>
          <pc:sldLayoutMkLst>
            <pc:docMk/>
            <pc:sldMasterMk cId="3619225915" sldId="2147483672"/>
            <pc:sldLayoutMk cId="2634125139" sldId="2147483677"/>
          </pc:sldLayoutMkLst>
        </pc:sldLayoutChg>
        <pc:sldLayoutChg chg="del">
          <pc:chgData name="Kim, Alexandr" userId="e07dcfc2-8edc-4c3e-984c-41c273a13769" providerId="ADAL" clId="{ADD87877-FFEB-4F87-8CBE-F48B4C6C750D}" dt="2020-03-02T11:36:54.514" v="1011" actId="2696"/>
          <pc:sldLayoutMkLst>
            <pc:docMk/>
            <pc:sldMasterMk cId="3619225915" sldId="2147483672"/>
            <pc:sldLayoutMk cId="2599474973" sldId="2147483678"/>
          </pc:sldLayoutMkLst>
        </pc:sldLayoutChg>
        <pc:sldLayoutChg chg="del">
          <pc:chgData name="Kim, Alexandr" userId="e07dcfc2-8edc-4c3e-984c-41c273a13769" providerId="ADAL" clId="{ADD87877-FFEB-4F87-8CBE-F48B4C6C750D}" dt="2020-03-02T11:36:54.515" v="1012" actId="2696"/>
          <pc:sldLayoutMkLst>
            <pc:docMk/>
            <pc:sldMasterMk cId="3619225915" sldId="2147483672"/>
            <pc:sldLayoutMk cId="3981512017" sldId="2147483679"/>
          </pc:sldLayoutMkLst>
        </pc:sldLayoutChg>
        <pc:sldLayoutChg chg="del">
          <pc:chgData name="Kim, Alexandr" userId="e07dcfc2-8edc-4c3e-984c-41c273a13769" providerId="ADAL" clId="{ADD87877-FFEB-4F87-8CBE-F48B4C6C750D}" dt="2020-03-02T11:36:54.517" v="1013" actId="2696"/>
          <pc:sldLayoutMkLst>
            <pc:docMk/>
            <pc:sldMasterMk cId="3619225915" sldId="2147483672"/>
            <pc:sldLayoutMk cId="2780661086" sldId="2147483680"/>
          </pc:sldLayoutMkLst>
        </pc:sldLayoutChg>
        <pc:sldLayoutChg chg="del">
          <pc:chgData name="Kim, Alexandr" userId="e07dcfc2-8edc-4c3e-984c-41c273a13769" providerId="ADAL" clId="{ADD87877-FFEB-4F87-8CBE-F48B4C6C750D}" dt="2020-03-02T11:36:54.518" v="1014" actId="2696"/>
          <pc:sldLayoutMkLst>
            <pc:docMk/>
            <pc:sldMasterMk cId="3619225915" sldId="2147483672"/>
            <pc:sldLayoutMk cId="2715906107" sldId="2147483681"/>
          </pc:sldLayoutMkLst>
        </pc:sldLayoutChg>
        <pc:sldLayoutChg chg="del">
          <pc:chgData name="Kim, Alexandr" userId="e07dcfc2-8edc-4c3e-984c-41c273a13769" providerId="ADAL" clId="{ADD87877-FFEB-4F87-8CBE-F48B4C6C750D}" dt="2020-03-02T11:36:54.519" v="1015" actId="2696"/>
          <pc:sldLayoutMkLst>
            <pc:docMk/>
            <pc:sldMasterMk cId="3619225915" sldId="2147483672"/>
            <pc:sldLayoutMk cId="673352914" sldId="2147483682"/>
          </pc:sldLayoutMkLst>
        </pc:sldLayoutChg>
        <pc:sldLayoutChg chg="del">
          <pc:chgData name="Kim, Alexandr" userId="e07dcfc2-8edc-4c3e-984c-41c273a13769" providerId="ADAL" clId="{ADD87877-FFEB-4F87-8CBE-F48B4C6C750D}" dt="2020-03-02T11:36:54.519" v="1016" actId="2696"/>
          <pc:sldLayoutMkLst>
            <pc:docMk/>
            <pc:sldMasterMk cId="3619225915" sldId="2147483672"/>
            <pc:sldLayoutMk cId="182213669" sldId="2147483683"/>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____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Sheet1!$A$2:$A$20</c:f>
              <c:strCache>
                <c:ptCount val="17"/>
                <c:pt idx="0">
                  <c:v>Trigger finger surgery</c:v>
                </c:pt>
                <c:pt idx="1">
                  <c:v>Bone marrow transplant</c:v>
                </c:pt>
                <c:pt idx="2">
                  <c:v>Замена/восстановление клапана</c:v>
                </c:pt>
                <c:pt idx="3">
                  <c:v>Шейная декомпрессия</c:v>
                </c:pt>
                <c:pt idx="4">
                  <c:v>Неизвестно</c:v>
                </c:pt>
                <c:pt idx="5">
                  <c:v>Трахеотомия</c:v>
                </c:pt>
                <c:pt idx="6">
                  <c:v>Установка/замена интракраниального шунта</c:v>
                </c:pt>
                <c:pt idx="7">
                  <c:v>Гастростомия</c:v>
                </c:pt>
                <c:pt idx="8">
                  <c:v>Дентальные</c:v>
                </c:pt>
                <c:pt idx="9">
                  <c:v>Декомпрессия запястного канала</c:v>
                </c:pt>
                <c:pt idx="10">
                  <c:v>установка/замена Port-a-Cath </c:v>
                </c:pt>
                <c:pt idx="11">
                  <c:v>Тонзиллэктомия</c:v>
                </c:pt>
                <c:pt idx="12">
                  <c:v>Другие</c:v>
                </c:pt>
                <c:pt idx="13">
                  <c:v>Тимпаностомия</c:v>
                </c:pt>
                <c:pt idx="14">
                  <c:v>Хирургия грыжи</c:v>
                </c:pt>
                <c:pt idx="15">
                  <c:v>Аденоэктомия</c:v>
                </c:pt>
                <c:pt idx="16">
                  <c:v>Любая процедура</c:v>
                </c:pt>
              </c:strCache>
            </c:strRef>
          </c:cat>
          <c:val>
            <c:numRef>
              <c:f>Sheet1!$B$2:$B$20</c:f>
              <c:numCache>
                <c:formatCode>General</c:formatCode>
                <c:ptCount val="19"/>
                <c:pt idx="0">
                  <c:v>2</c:v>
                </c:pt>
                <c:pt idx="1">
                  <c:v>2</c:v>
                </c:pt>
                <c:pt idx="2">
                  <c:v>2</c:v>
                </c:pt>
                <c:pt idx="3">
                  <c:v>3</c:v>
                </c:pt>
                <c:pt idx="4">
                  <c:v>5</c:v>
                </c:pt>
                <c:pt idx="5">
                  <c:v>6</c:v>
                </c:pt>
                <c:pt idx="6">
                  <c:v>7</c:v>
                </c:pt>
                <c:pt idx="7">
                  <c:v>7</c:v>
                </c:pt>
                <c:pt idx="8">
                  <c:v>16</c:v>
                </c:pt>
                <c:pt idx="9">
                  <c:v>27</c:v>
                </c:pt>
                <c:pt idx="10">
                  <c:v>29</c:v>
                </c:pt>
                <c:pt idx="11">
                  <c:v>36</c:v>
                </c:pt>
                <c:pt idx="12">
                  <c:v>39</c:v>
                </c:pt>
                <c:pt idx="13">
                  <c:v>48</c:v>
                </c:pt>
                <c:pt idx="14">
                  <c:v>48</c:v>
                </c:pt>
                <c:pt idx="15">
                  <c:v>50</c:v>
                </c:pt>
                <c:pt idx="16">
                  <c:v>86</c:v>
                </c:pt>
              </c:numCache>
            </c:numRef>
          </c:val>
          <c:extLst>
            <c:ext xmlns:c16="http://schemas.microsoft.com/office/drawing/2014/chart" uri="{C3380CC4-5D6E-409C-BE32-E72D297353CC}">
              <c16:uniqueId val="{00000000-723C-4846-BA5E-5EAC2D9BC37D}"/>
            </c:ext>
          </c:extLst>
        </c:ser>
        <c:dLbls>
          <c:showLegendKey val="0"/>
          <c:showVal val="0"/>
          <c:showCatName val="0"/>
          <c:showSerName val="0"/>
          <c:showPercent val="0"/>
          <c:showBubbleSize val="0"/>
        </c:dLbls>
        <c:gapWidth val="182"/>
        <c:axId val="858748416"/>
        <c:axId val="858749400"/>
      </c:barChart>
      <c:catAx>
        <c:axId val="8587484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858749400"/>
        <c:crosses val="autoZero"/>
        <c:auto val="1"/>
        <c:lblAlgn val="ctr"/>
        <c:lblOffset val="100"/>
        <c:noMultiLvlLbl val="0"/>
      </c:catAx>
      <c:valAx>
        <c:axId val="858749400"/>
        <c:scaling>
          <c:orientation val="minMax"/>
        </c:scaling>
        <c:delete val="0"/>
        <c:axPos val="b"/>
        <c:numFmt formatCode="General" sourceLinked="1"/>
        <c:majorTickMark val="none"/>
        <c:min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85874841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BBC49A-3EFD-FF4D-8E1D-641F3898E7BF}" type="doc">
      <dgm:prSet loTypeId="urn:microsoft.com/office/officeart/2005/8/layout/process4" loCatId="" qsTypeId="urn:microsoft.com/office/officeart/2005/8/quickstyle/simple1" qsCatId="simple" csTypeId="urn:microsoft.com/office/officeart/2005/8/colors/accent1_2" csCatId="accent1" phldr="1"/>
      <dgm:spPr/>
      <dgm:t>
        <a:bodyPr/>
        <a:lstStyle/>
        <a:p>
          <a:endParaRPr lang="ru-RU"/>
        </a:p>
      </dgm:t>
    </dgm:pt>
    <dgm:pt modelId="{87CDFFCF-4258-8D45-B856-B806EFD5C643}">
      <dgm:prSet phldrT="[Текст]" custT="1"/>
      <dgm:spPr/>
      <dgm:t>
        <a:bodyPr/>
        <a:lstStyle/>
        <a:p>
          <a:r>
            <a:rPr lang="ru-RU" sz="2400" dirty="0"/>
            <a:t>Оценка клинических симптомов и данных анамнеза</a:t>
          </a:r>
        </a:p>
      </dgm:t>
    </dgm:pt>
    <dgm:pt modelId="{D0F2F197-7EE3-1042-8C68-0EC6259B21CC}" type="parTrans" cxnId="{0AAA4AFC-4228-7445-ABA4-5FA53F6BB08E}">
      <dgm:prSet/>
      <dgm:spPr/>
      <dgm:t>
        <a:bodyPr/>
        <a:lstStyle/>
        <a:p>
          <a:endParaRPr lang="ru-RU" sz="4000"/>
        </a:p>
      </dgm:t>
    </dgm:pt>
    <dgm:pt modelId="{ABD7CCBA-1ACB-9341-9429-E8D2DD5CF8D8}" type="sibTrans" cxnId="{0AAA4AFC-4228-7445-ABA4-5FA53F6BB08E}">
      <dgm:prSet/>
      <dgm:spPr/>
      <dgm:t>
        <a:bodyPr/>
        <a:lstStyle/>
        <a:p>
          <a:endParaRPr lang="ru-RU" sz="4000"/>
        </a:p>
      </dgm:t>
    </dgm:pt>
    <dgm:pt modelId="{461393B2-9973-8D49-8C78-714CC9365F0B}">
      <dgm:prSet phldrT="[Текст]" custT="1"/>
      <dgm:spPr/>
      <dgm:t>
        <a:bodyPr/>
        <a:lstStyle/>
        <a:p>
          <a:r>
            <a:rPr lang="ru-RU" sz="2400" b="1" i="0" dirty="0"/>
            <a:t>Анализ мочи на ГАГ</a:t>
          </a:r>
          <a:endParaRPr lang="ru-RU" sz="2400" dirty="0"/>
        </a:p>
      </dgm:t>
    </dgm:pt>
    <dgm:pt modelId="{4C2A2767-75C7-1445-B4CF-D64B5CD96623}" type="parTrans" cxnId="{BA1F9CB0-D62A-464F-AD8A-E643EDE0AF0F}">
      <dgm:prSet/>
      <dgm:spPr/>
      <dgm:t>
        <a:bodyPr/>
        <a:lstStyle/>
        <a:p>
          <a:endParaRPr lang="ru-RU" sz="4000"/>
        </a:p>
      </dgm:t>
    </dgm:pt>
    <dgm:pt modelId="{D85CC24F-2F53-BD4F-A3EA-922EA9985956}" type="sibTrans" cxnId="{BA1F9CB0-D62A-464F-AD8A-E643EDE0AF0F}">
      <dgm:prSet/>
      <dgm:spPr/>
      <dgm:t>
        <a:bodyPr/>
        <a:lstStyle/>
        <a:p>
          <a:endParaRPr lang="ru-RU" sz="4000"/>
        </a:p>
      </dgm:t>
    </dgm:pt>
    <dgm:pt modelId="{7F7851E0-B3E8-F245-88DE-196E156283C1}">
      <dgm:prSet phldrT="[Текст]" custT="1"/>
      <dgm:spPr/>
      <dgm:t>
        <a:bodyPr/>
        <a:lstStyle/>
        <a:p>
          <a:r>
            <a:rPr lang="ru-RU" sz="1200" b="0" i="0" dirty="0"/>
            <a:t>Синдром Хантера характеризуется накоплением </a:t>
          </a:r>
          <a:r>
            <a:rPr lang="ru-RU" sz="1200" b="0" i="0" dirty="0" err="1"/>
            <a:t>гликозаминогликанов</a:t>
          </a:r>
          <a:r>
            <a:rPr lang="ru-RU" sz="1200" b="0" i="0" dirty="0"/>
            <a:t> (или ГАГ), которые могут выделяться в мочу</a:t>
          </a:r>
          <a:endParaRPr lang="ru-RU" sz="1200" dirty="0"/>
        </a:p>
      </dgm:t>
    </dgm:pt>
    <dgm:pt modelId="{428D72B0-61EF-8B4A-9A04-5BE90217A5DD}" type="parTrans" cxnId="{B126B073-77C6-A74A-BF3B-D76A9C466594}">
      <dgm:prSet/>
      <dgm:spPr/>
      <dgm:t>
        <a:bodyPr/>
        <a:lstStyle/>
        <a:p>
          <a:endParaRPr lang="ru-RU" sz="4000"/>
        </a:p>
      </dgm:t>
    </dgm:pt>
    <dgm:pt modelId="{DB015D50-D7A9-D64D-96F2-88CE22ADECE4}" type="sibTrans" cxnId="{B126B073-77C6-A74A-BF3B-D76A9C466594}">
      <dgm:prSet/>
      <dgm:spPr/>
      <dgm:t>
        <a:bodyPr/>
        <a:lstStyle/>
        <a:p>
          <a:endParaRPr lang="ru-RU" sz="4000"/>
        </a:p>
      </dgm:t>
    </dgm:pt>
    <dgm:pt modelId="{B619BC82-AF18-6A41-BCBE-DFCA56EE4B92}">
      <dgm:prSet phldrT="[Текст]" custT="1"/>
      <dgm:spPr/>
      <dgm:t>
        <a:bodyPr/>
        <a:lstStyle/>
        <a:p>
          <a:r>
            <a:rPr lang="ru-RU" sz="2400" dirty="0"/>
            <a:t>Дифференциальный диагноз</a:t>
          </a:r>
        </a:p>
      </dgm:t>
    </dgm:pt>
    <dgm:pt modelId="{F18ADF1A-09B8-794D-A943-30A935F5E987}" type="parTrans" cxnId="{77BD7969-21AD-C042-8B6D-DFCC5113A8AE}">
      <dgm:prSet/>
      <dgm:spPr/>
      <dgm:t>
        <a:bodyPr/>
        <a:lstStyle/>
        <a:p>
          <a:endParaRPr lang="ru-RU" sz="4000"/>
        </a:p>
      </dgm:t>
    </dgm:pt>
    <dgm:pt modelId="{B04BBC71-93E6-6145-B071-3F32A7E92235}" type="sibTrans" cxnId="{77BD7969-21AD-C042-8B6D-DFCC5113A8AE}">
      <dgm:prSet/>
      <dgm:spPr/>
      <dgm:t>
        <a:bodyPr/>
        <a:lstStyle/>
        <a:p>
          <a:endParaRPr lang="ru-RU" sz="4000"/>
        </a:p>
      </dgm:t>
    </dgm:pt>
    <dgm:pt modelId="{AD4B47F8-2E0C-584B-B0FA-551FEE17AF95}">
      <dgm:prSet phldrT="[Текст]" custT="1"/>
      <dgm:spPr/>
      <dgm:t>
        <a:bodyPr/>
        <a:lstStyle/>
        <a:p>
          <a:r>
            <a:rPr lang="ru-RU" sz="1200" b="0" i="0" dirty="0"/>
            <a:t>высокие или отличающиеся от нормы уровни ГАГ в моче не позволяют определить, какое заболевание у пациента: необходимы дополнительные диагностические исследования</a:t>
          </a:r>
          <a:endParaRPr lang="ru-RU" sz="1200" dirty="0"/>
        </a:p>
      </dgm:t>
    </dgm:pt>
    <dgm:pt modelId="{286D1146-63A0-A04B-99F5-DA11FC4792A3}" type="parTrans" cxnId="{E1B3E014-740A-9B44-ADA6-36DD7330A1F5}">
      <dgm:prSet/>
      <dgm:spPr/>
      <dgm:t>
        <a:bodyPr/>
        <a:lstStyle/>
        <a:p>
          <a:endParaRPr lang="ru-RU" sz="4000"/>
        </a:p>
      </dgm:t>
    </dgm:pt>
    <dgm:pt modelId="{0B5A3A36-088B-2D4F-BC42-13DD4D110E15}" type="sibTrans" cxnId="{E1B3E014-740A-9B44-ADA6-36DD7330A1F5}">
      <dgm:prSet/>
      <dgm:spPr/>
      <dgm:t>
        <a:bodyPr/>
        <a:lstStyle/>
        <a:p>
          <a:endParaRPr lang="ru-RU" sz="4000"/>
        </a:p>
      </dgm:t>
    </dgm:pt>
    <dgm:pt modelId="{124C4FD6-F3DC-A940-8BC1-27E4D76E303E}">
      <dgm:prSet phldrT="[Текст]" custT="1"/>
      <dgm:spPr/>
      <dgm:t>
        <a:bodyPr/>
        <a:lstStyle/>
        <a:p>
          <a:r>
            <a:rPr lang="ru-RU" sz="2400" b="1" i="0" dirty="0"/>
            <a:t>Фермент </a:t>
          </a:r>
          <a:r>
            <a:rPr lang="cs-CZ" sz="2400" b="1" i="0" dirty="0"/>
            <a:t>I2S</a:t>
          </a:r>
          <a:endParaRPr lang="ru-RU" sz="2400" dirty="0"/>
        </a:p>
      </dgm:t>
    </dgm:pt>
    <dgm:pt modelId="{DBEC0050-3A7D-7948-B53E-98A39C097C61}" type="parTrans" cxnId="{4C857E81-A69C-D543-B362-F70FF832F693}">
      <dgm:prSet/>
      <dgm:spPr/>
      <dgm:t>
        <a:bodyPr/>
        <a:lstStyle/>
        <a:p>
          <a:endParaRPr lang="ru-RU" sz="4000"/>
        </a:p>
      </dgm:t>
    </dgm:pt>
    <dgm:pt modelId="{9BF53E36-6371-EB47-BC57-46B2707FC56E}" type="sibTrans" cxnId="{4C857E81-A69C-D543-B362-F70FF832F693}">
      <dgm:prSet/>
      <dgm:spPr/>
      <dgm:t>
        <a:bodyPr/>
        <a:lstStyle/>
        <a:p>
          <a:endParaRPr lang="ru-RU" sz="4000"/>
        </a:p>
      </dgm:t>
    </dgm:pt>
    <dgm:pt modelId="{12B5AF05-BF04-0A4D-BC36-3373248B8537}">
      <dgm:prSet phldrT="[Текст]" custT="1"/>
      <dgm:spPr/>
      <dgm:t>
        <a:bodyPr/>
        <a:lstStyle/>
        <a:p>
          <a:r>
            <a:rPr lang="ru-RU" sz="2400" dirty="0"/>
            <a:t>Идентификация мутации</a:t>
          </a:r>
        </a:p>
      </dgm:t>
    </dgm:pt>
    <dgm:pt modelId="{1E5ECB23-6F3A-F540-AB8D-12291C600697}" type="parTrans" cxnId="{1EA0482D-AE33-C240-BC4C-8E3311C380B4}">
      <dgm:prSet/>
      <dgm:spPr/>
      <dgm:t>
        <a:bodyPr/>
        <a:lstStyle/>
        <a:p>
          <a:endParaRPr lang="ru-RU" sz="4000"/>
        </a:p>
      </dgm:t>
    </dgm:pt>
    <dgm:pt modelId="{ACB95028-DDC8-5E41-AA62-F66F8838C673}" type="sibTrans" cxnId="{1EA0482D-AE33-C240-BC4C-8E3311C380B4}">
      <dgm:prSet/>
      <dgm:spPr/>
      <dgm:t>
        <a:bodyPr/>
        <a:lstStyle/>
        <a:p>
          <a:endParaRPr lang="ru-RU" sz="4000"/>
        </a:p>
      </dgm:t>
    </dgm:pt>
    <dgm:pt modelId="{1CC31B40-BCCC-C546-A1E5-877AB1125FFA}">
      <dgm:prSet phldrT="[Текст]" custT="1"/>
      <dgm:spPr/>
      <dgm:t>
        <a:bodyPr/>
        <a:lstStyle/>
        <a:p>
          <a:r>
            <a:rPr lang="ru-RU" sz="2400" dirty="0"/>
            <a:t>Консультация генетика</a:t>
          </a:r>
        </a:p>
      </dgm:t>
    </dgm:pt>
    <dgm:pt modelId="{2E7285D5-4EDC-2245-B67A-B9562698DAA8}" type="parTrans" cxnId="{603E45EE-4F4A-0245-8584-CB52B94AE376}">
      <dgm:prSet/>
      <dgm:spPr/>
      <dgm:t>
        <a:bodyPr/>
        <a:lstStyle/>
        <a:p>
          <a:endParaRPr lang="ru-RU" sz="4000"/>
        </a:p>
      </dgm:t>
    </dgm:pt>
    <dgm:pt modelId="{2676C30F-23CD-AC41-A3A7-D36CC1BEA55C}" type="sibTrans" cxnId="{603E45EE-4F4A-0245-8584-CB52B94AE376}">
      <dgm:prSet/>
      <dgm:spPr/>
      <dgm:t>
        <a:bodyPr/>
        <a:lstStyle/>
        <a:p>
          <a:endParaRPr lang="ru-RU" sz="4000"/>
        </a:p>
      </dgm:t>
    </dgm:pt>
    <dgm:pt modelId="{31689A06-6E2F-BE45-9B5C-94E5764E13EE}">
      <dgm:prSet phldrT="[Текст]" custT="1"/>
      <dgm:spPr/>
      <dgm:t>
        <a:bodyPr/>
        <a:lstStyle/>
        <a:p>
          <a:r>
            <a:rPr lang="ru-RU" sz="1200" b="0" i="0" dirty="0"/>
            <a:t>Характерной особенностью синдрома Хантера является дефицит идуронат-2-сульфатазы (</a:t>
          </a:r>
          <a:r>
            <a:rPr lang="cs-CZ" sz="1200" b="0" i="0" dirty="0"/>
            <a:t>I2S), </a:t>
          </a:r>
          <a:r>
            <a:rPr lang="ru-RU" sz="1200" b="0" i="0" dirty="0"/>
            <a:t>тогда как другие </a:t>
          </a:r>
          <a:r>
            <a:rPr lang="ru-RU" sz="1200" b="0" i="0" dirty="0" err="1"/>
            <a:t>лизосомные</a:t>
          </a:r>
          <a:r>
            <a:rPr lang="ru-RU" sz="1200" b="0" i="0" dirty="0"/>
            <a:t> болезни накопления вызваны дефицитом других ферментов</a:t>
          </a:r>
          <a:endParaRPr lang="ru-RU" sz="1200" dirty="0"/>
        </a:p>
      </dgm:t>
    </dgm:pt>
    <dgm:pt modelId="{A9EF6653-F584-7449-8E02-66031A85E81D}" type="parTrans" cxnId="{68FA055C-2393-074C-AAE8-D17BB1C0427C}">
      <dgm:prSet/>
      <dgm:spPr/>
      <dgm:t>
        <a:bodyPr/>
        <a:lstStyle/>
        <a:p>
          <a:endParaRPr lang="ru-RU"/>
        </a:p>
      </dgm:t>
    </dgm:pt>
    <dgm:pt modelId="{6569A636-E6B7-934B-B8BB-CCCCBE5EBFF9}" type="sibTrans" cxnId="{68FA055C-2393-074C-AAE8-D17BB1C0427C}">
      <dgm:prSet/>
      <dgm:spPr/>
      <dgm:t>
        <a:bodyPr/>
        <a:lstStyle/>
        <a:p>
          <a:endParaRPr lang="ru-RU"/>
        </a:p>
      </dgm:t>
    </dgm:pt>
    <dgm:pt modelId="{2F2366F1-B04D-8543-B052-DA6054982B9F}">
      <dgm:prSet phldrT="[Текст]" custT="1"/>
      <dgm:spPr/>
      <dgm:t>
        <a:bodyPr/>
        <a:lstStyle/>
        <a:p>
          <a:r>
            <a:rPr lang="ru-RU" sz="1200" b="0" i="0" dirty="0"/>
            <a:t>Было обнаружено более 500 различных мутаций гена </a:t>
          </a:r>
          <a:r>
            <a:rPr lang="cs-CZ" sz="1200" b="0" i="0" dirty="0"/>
            <a:t>IDS, </a:t>
          </a:r>
          <a:r>
            <a:rPr lang="ru-RU" sz="1200" b="0" i="0" dirty="0"/>
            <a:t>и эта вариабельность затрудняет прогнозирование симптомов заболевания</a:t>
          </a:r>
          <a:endParaRPr lang="ru-RU" sz="1200" dirty="0"/>
        </a:p>
      </dgm:t>
    </dgm:pt>
    <dgm:pt modelId="{4555C6B8-6FE6-AE4B-AE45-6C843C210616}" type="parTrans" cxnId="{85EFAC08-E89D-3149-BE23-0C299B7D14D0}">
      <dgm:prSet/>
      <dgm:spPr/>
      <dgm:t>
        <a:bodyPr/>
        <a:lstStyle/>
        <a:p>
          <a:endParaRPr lang="ru-RU"/>
        </a:p>
      </dgm:t>
    </dgm:pt>
    <dgm:pt modelId="{4492E113-4499-4042-9B6E-06B754C470CB}" type="sibTrans" cxnId="{85EFAC08-E89D-3149-BE23-0C299B7D14D0}">
      <dgm:prSet/>
      <dgm:spPr/>
      <dgm:t>
        <a:bodyPr/>
        <a:lstStyle/>
        <a:p>
          <a:endParaRPr lang="ru-RU"/>
        </a:p>
      </dgm:t>
    </dgm:pt>
    <dgm:pt modelId="{7044C811-A089-394C-92E8-A8FE62003602}">
      <dgm:prSet phldrT="[Текст]" custT="1"/>
      <dgm:spPr/>
      <dgm:t>
        <a:bodyPr/>
        <a:lstStyle/>
        <a:p>
          <a:r>
            <a:rPr lang="ru-RU" sz="1200" b="0" i="0" dirty="0"/>
            <a:t>Консультант по генетике объяснит цель генетического анализа членам семьи, причину и симптомы заболевания, а также последствия, в том числе необходимость лечения многопрофильной командой медицинских специалистов и скрининга членов семьи для определения носителей</a:t>
          </a:r>
          <a:endParaRPr lang="ru-RU" sz="1200" dirty="0"/>
        </a:p>
      </dgm:t>
    </dgm:pt>
    <dgm:pt modelId="{8F983C0E-1E0F-9A42-90A7-629E45A0874A}" type="parTrans" cxnId="{0A61484F-DD49-584E-9A6E-A709F9CCC049}">
      <dgm:prSet/>
      <dgm:spPr/>
      <dgm:t>
        <a:bodyPr/>
        <a:lstStyle/>
        <a:p>
          <a:endParaRPr lang="ru-RU"/>
        </a:p>
      </dgm:t>
    </dgm:pt>
    <dgm:pt modelId="{DF589730-7B64-2B4C-A0E8-16EA2EFF80DB}" type="sibTrans" cxnId="{0A61484F-DD49-584E-9A6E-A709F9CCC049}">
      <dgm:prSet/>
      <dgm:spPr/>
      <dgm:t>
        <a:bodyPr/>
        <a:lstStyle/>
        <a:p>
          <a:endParaRPr lang="ru-RU"/>
        </a:p>
      </dgm:t>
    </dgm:pt>
    <dgm:pt modelId="{6FC972D6-CB35-F944-9A82-B7E0251B666F}" type="pres">
      <dgm:prSet presAssocID="{72BBC49A-3EFD-FF4D-8E1D-641F3898E7BF}" presName="Name0" presStyleCnt="0">
        <dgm:presLayoutVars>
          <dgm:dir/>
          <dgm:animLvl val="lvl"/>
          <dgm:resizeHandles val="exact"/>
        </dgm:presLayoutVars>
      </dgm:prSet>
      <dgm:spPr/>
    </dgm:pt>
    <dgm:pt modelId="{4C7FC1F3-5AFC-A840-BDA2-CCFC297B02CA}" type="pres">
      <dgm:prSet presAssocID="{1CC31B40-BCCC-C546-A1E5-877AB1125FFA}" presName="boxAndChildren" presStyleCnt="0"/>
      <dgm:spPr/>
    </dgm:pt>
    <dgm:pt modelId="{605E764D-D155-8A42-8420-F27822DC6CE2}" type="pres">
      <dgm:prSet presAssocID="{1CC31B40-BCCC-C546-A1E5-877AB1125FFA}" presName="parentTextBox" presStyleLbl="node1" presStyleIdx="0" presStyleCnt="6"/>
      <dgm:spPr/>
    </dgm:pt>
    <dgm:pt modelId="{197433CC-BCFC-3A41-B9ED-0A35BC3EB79E}" type="pres">
      <dgm:prSet presAssocID="{1CC31B40-BCCC-C546-A1E5-877AB1125FFA}" presName="entireBox" presStyleLbl="node1" presStyleIdx="0" presStyleCnt="6"/>
      <dgm:spPr/>
    </dgm:pt>
    <dgm:pt modelId="{7A180233-C6B8-5943-BD0F-C7CDB02C1D38}" type="pres">
      <dgm:prSet presAssocID="{1CC31B40-BCCC-C546-A1E5-877AB1125FFA}" presName="descendantBox" presStyleCnt="0"/>
      <dgm:spPr/>
    </dgm:pt>
    <dgm:pt modelId="{3CA879FB-0C93-9A4B-88E9-A50F981847A4}" type="pres">
      <dgm:prSet presAssocID="{7044C811-A089-394C-92E8-A8FE62003602}" presName="childTextBox" presStyleLbl="fgAccFollowNode1" presStyleIdx="0" presStyleCnt="5">
        <dgm:presLayoutVars>
          <dgm:bulletEnabled val="1"/>
        </dgm:presLayoutVars>
      </dgm:prSet>
      <dgm:spPr/>
    </dgm:pt>
    <dgm:pt modelId="{50DAC175-A525-A345-85D0-9BBB5A5DC926}" type="pres">
      <dgm:prSet presAssocID="{ACB95028-DDC8-5E41-AA62-F66F8838C673}" presName="sp" presStyleCnt="0"/>
      <dgm:spPr/>
    </dgm:pt>
    <dgm:pt modelId="{BA124506-76D2-1049-A5FA-80AB9FFD47C8}" type="pres">
      <dgm:prSet presAssocID="{12B5AF05-BF04-0A4D-BC36-3373248B8537}" presName="arrowAndChildren" presStyleCnt="0"/>
      <dgm:spPr/>
    </dgm:pt>
    <dgm:pt modelId="{81614168-8F06-2B45-B328-917236812522}" type="pres">
      <dgm:prSet presAssocID="{12B5AF05-BF04-0A4D-BC36-3373248B8537}" presName="parentTextArrow" presStyleLbl="node1" presStyleIdx="0" presStyleCnt="6"/>
      <dgm:spPr/>
    </dgm:pt>
    <dgm:pt modelId="{6DB9260C-297D-E940-9FE8-0272576245E1}" type="pres">
      <dgm:prSet presAssocID="{12B5AF05-BF04-0A4D-BC36-3373248B8537}" presName="arrow" presStyleLbl="node1" presStyleIdx="1" presStyleCnt="6"/>
      <dgm:spPr/>
    </dgm:pt>
    <dgm:pt modelId="{D64D08D9-F515-514B-AE4F-F5428743410F}" type="pres">
      <dgm:prSet presAssocID="{12B5AF05-BF04-0A4D-BC36-3373248B8537}" presName="descendantArrow" presStyleCnt="0"/>
      <dgm:spPr/>
    </dgm:pt>
    <dgm:pt modelId="{3B8FC2C1-AA9A-0B4A-B572-46D2831A353F}" type="pres">
      <dgm:prSet presAssocID="{2F2366F1-B04D-8543-B052-DA6054982B9F}" presName="childTextArrow" presStyleLbl="fgAccFollowNode1" presStyleIdx="1" presStyleCnt="5">
        <dgm:presLayoutVars>
          <dgm:bulletEnabled val="1"/>
        </dgm:presLayoutVars>
      </dgm:prSet>
      <dgm:spPr/>
    </dgm:pt>
    <dgm:pt modelId="{3171AD32-EC51-0B49-9B9A-43D4071253D2}" type="pres">
      <dgm:prSet presAssocID="{9BF53E36-6371-EB47-BC57-46B2707FC56E}" presName="sp" presStyleCnt="0"/>
      <dgm:spPr/>
    </dgm:pt>
    <dgm:pt modelId="{9FB646A0-B2AC-A344-876C-7302B7C3DB17}" type="pres">
      <dgm:prSet presAssocID="{124C4FD6-F3DC-A940-8BC1-27E4D76E303E}" presName="arrowAndChildren" presStyleCnt="0"/>
      <dgm:spPr/>
    </dgm:pt>
    <dgm:pt modelId="{43144727-DB3C-914F-A83C-38F9875751EF}" type="pres">
      <dgm:prSet presAssocID="{124C4FD6-F3DC-A940-8BC1-27E4D76E303E}" presName="parentTextArrow" presStyleLbl="node1" presStyleIdx="1" presStyleCnt="6"/>
      <dgm:spPr/>
    </dgm:pt>
    <dgm:pt modelId="{158DFFBF-533C-AC4E-972C-989A86981854}" type="pres">
      <dgm:prSet presAssocID="{124C4FD6-F3DC-A940-8BC1-27E4D76E303E}" presName="arrow" presStyleLbl="node1" presStyleIdx="2" presStyleCnt="6"/>
      <dgm:spPr/>
    </dgm:pt>
    <dgm:pt modelId="{4EBDD6AB-8658-E543-85C8-BB442AC088CF}" type="pres">
      <dgm:prSet presAssocID="{124C4FD6-F3DC-A940-8BC1-27E4D76E303E}" presName="descendantArrow" presStyleCnt="0"/>
      <dgm:spPr/>
    </dgm:pt>
    <dgm:pt modelId="{9C6B1DBC-5D76-E64B-A530-0B64AE903857}" type="pres">
      <dgm:prSet presAssocID="{31689A06-6E2F-BE45-9B5C-94E5764E13EE}" presName="childTextArrow" presStyleLbl="fgAccFollowNode1" presStyleIdx="2" presStyleCnt="5">
        <dgm:presLayoutVars>
          <dgm:bulletEnabled val="1"/>
        </dgm:presLayoutVars>
      </dgm:prSet>
      <dgm:spPr/>
    </dgm:pt>
    <dgm:pt modelId="{F2A2E457-A8A1-9346-8AF8-7FB15364701D}" type="pres">
      <dgm:prSet presAssocID="{B04BBC71-93E6-6145-B071-3F32A7E92235}" presName="sp" presStyleCnt="0"/>
      <dgm:spPr/>
    </dgm:pt>
    <dgm:pt modelId="{F2BA619B-46AB-AC48-950A-126857E72FDB}" type="pres">
      <dgm:prSet presAssocID="{B619BC82-AF18-6A41-BCBE-DFCA56EE4B92}" presName="arrowAndChildren" presStyleCnt="0"/>
      <dgm:spPr/>
    </dgm:pt>
    <dgm:pt modelId="{7D495582-25A0-9B44-915A-739FBFC9B107}" type="pres">
      <dgm:prSet presAssocID="{B619BC82-AF18-6A41-BCBE-DFCA56EE4B92}" presName="parentTextArrow" presStyleLbl="node1" presStyleIdx="2" presStyleCnt="6"/>
      <dgm:spPr/>
    </dgm:pt>
    <dgm:pt modelId="{FE31309B-CE7E-BC47-B8D4-09D39D09F46D}" type="pres">
      <dgm:prSet presAssocID="{B619BC82-AF18-6A41-BCBE-DFCA56EE4B92}" presName="arrow" presStyleLbl="node1" presStyleIdx="3" presStyleCnt="6"/>
      <dgm:spPr/>
    </dgm:pt>
    <dgm:pt modelId="{35B47980-713E-9742-996D-7478710BC35F}" type="pres">
      <dgm:prSet presAssocID="{B619BC82-AF18-6A41-BCBE-DFCA56EE4B92}" presName="descendantArrow" presStyleCnt="0"/>
      <dgm:spPr/>
    </dgm:pt>
    <dgm:pt modelId="{563A51A3-2967-F74F-A0E0-F9E7ED524361}" type="pres">
      <dgm:prSet presAssocID="{AD4B47F8-2E0C-584B-B0FA-551FEE17AF95}" presName="childTextArrow" presStyleLbl="fgAccFollowNode1" presStyleIdx="3" presStyleCnt="5">
        <dgm:presLayoutVars>
          <dgm:bulletEnabled val="1"/>
        </dgm:presLayoutVars>
      </dgm:prSet>
      <dgm:spPr/>
    </dgm:pt>
    <dgm:pt modelId="{D5720937-B94D-7548-816D-57CEB6C89444}" type="pres">
      <dgm:prSet presAssocID="{D85CC24F-2F53-BD4F-A3EA-922EA9985956}" presName="sp" presStyleCnt="0"/>
      <dgm:spPr/>
    </dgm:pt>
    <dgm:pt modelId="{F7B3F63D-9896-364F-9F8B-CAC42C3FB5B7}" type="pres">
      <dgm:prSet presAssocID="{461393B2-9973-8D49-8C78-714CC9365F0B}" presName="arrowAndChildren" presStyleCnt="0"/>
      <dgm:spPr/>
    </dgm:pt>
    <dgm:pt modelId="{7CD99B89-8155-E148-B295-1D8276DD1C1D}" type="pres">
      <dgm:prSet presAssocID="{461393B2-9973-8D49-8C78-714CC9365F0B}" presName="parentTextArrow" presStyleLbl="node1" presStyleIdx="3" presStyleCnt="6"/>
      <dgm:spPr/>
    </dgm:pt>
    <dgm:pt modelId="{17A0D381-6844-CA4E-BE66-EBF2A2A38F24}" type="pres">
      <dgm:prSet presAssocID="{461393B2-9973-8D49-8C78-714CC9365F0B}" presName="arrow" presStyleLbl="node1" presStyleIdx="4" presStyleCnt="6"/>
      <dgm:spPr/>
    </dgm:pt>
    <dgm:pt modelId="{16F74A0C-8088-0A46-998A-16AC45CBE249}" type="pres">
      <dgm:prSet presAssocID="{461393B2-9973-8D49-8C78-714CC9365F0B}" presName="descendantArrow" presStyleCnt="0"/>
      <dgm:spPr/>
    </dgm:pt>
    <dgm:pt modelId="{7F527A81-4E62-2741-BD96-CF5DF88A4061}" type="pres">
      <dgm:prSet presAssocID="{7F7851E0-B3E8-F245-88DE-196E156283C1}" presName="childTextArrow" presStyleLbl="fgAccFollowNode1" presStyleIdx="4" presStyleCnt="5">
        <dgm:presLayoutVars>
          <dgm:bulletEnabled val="1"/>
        </dgm:presLayoutVars>
      </dgm:prSet>
      <dgm:spPr/>
    </dgm:pt>
    <dgm:pt modelId="{3B4F67DC-4330-0B4B-B819-4066CA2A9171}" type="pres">
      <dgm:prSet presAssocID="{ABD7CCBA-1ACB-9341-9429-E8D2DD5CF8D8}" presName="sp" presStyleCnt="0"/>
      <dgm:spPr/>
    </dgm:pt>
    <dgm:pt modelId="{A72D7FCA-153F-C14A-9A11-588CFC290907}" type="pres">
      <dgm:prSet presAssocID="{87CDFFCF-4258-8D45-B856-B806EFD5C643}" presName="arrowAndChildren" presStyleCnt="0"/>
      <dgm:spPr/>
    </dgm:pt>
    <dgm:pt modelId="{8B2008AB-2CFE-3F40-99D0-497E99B71F8A}" type="pres">
      <dgm:prSet presAssocID="{87CDFFCF-4258-8D45-B856-B806EFD5C643}" presName="parentTextArrow" presStyleLbl="node1" presStyleIdx="5" presStyleCnt="6" custScaleY="65460"/>
      <dgm:spPr/>
    </dgm:pt>
  </dgm:ptLst>
  <dgm:cxnLst>
    <dgm:cxn modelId="{7103C001-0EA1-FF4C-B241-5498FFB26B1C}" type="presOf" srcId="{7044C811-A089-394C-92E8-A8FE62003602}" destId="{3CA879FB-0C93-9A4B-88E9-A50F981847A4}" srcOrd="0" destOrd="0" presId="urn:microsoft.com/office/officeart/2005/8/layout/process4"/>
    <dgm:cxn modelId="{85EFAC08-E89D-3149-BE23-0C299B7D14D0}" srcId="{12B5AF05-BF04-0A4D-BC36-3373248B8537}" destId="{2F2366F1-B04D-8543-B052-DA6054982B9F}" srcOrd="0" destOrd="0" parTransId="{4555C6B8-6FE6-AE4B-AE45-6C843C210616}" sibTransId="{4492E113-4499-4042-9B6E-06B754C470CB}"/>
    <dgm:cxn modelId="{531A8D09-4AC8-6C40-B43F-BA786276126F}" type="presOf" srcId="{1CC31B40-BCCC-C546-A1E5-877AB1125FFA}" destId="{197433CC-BCFC-3A41-B9ED-0A35BC3EB79E}" srcOrd="1" destOrd="0" presId="urn:microsoft.com/office/officeart/2005/8/layout/process4"/>
    <dgm:cxn modelId="{E1B3E014-740A-9B44-ADA6-36DD7330A1F5}" srcId="{B619BC82-AF18-6A41-BCBE-DFCA56EE4B92}" destId="{AD4B47F8-2E0C-584B-B0FA-551FEE17AF95}" srcOrd="0" destOrd="0" parTransId="{286D1146-63A0-A04B-99F5-DA11FC4792A3}" sibTransId="{0B5A3A36-088B-2D4F-BC42-13DD4D110E15}"/>
    <dgm:cxn modelId="{1EA0482D-AE33-C240-BC4C-8E3311C380B4}" srcId="{72BBC49A-3EFD-FF4D-8E1D-641F3898E7BF}" destId="{12B5AF05-BF04-0A4D-BC36-3373248B8537}" srcOrd="4" destOrd="0" parTransId="{1E5ECB23-6F3A-F540-AB8D-12291C600697}" sibTransId="{ACB95028-DDC8-5E41-AA62-F66F8838C673}"/>
    <dgm:cxn modelId="{C7D48039-39A5-344F-920E-C164C14474B1}" type="presOf" srcId="{12B5AF05-BF04-0A4D-BC36-3373248B8537}" destId="{6DB9260C-297D-E940-9FE8-0272576245E1}" srcOrd="1" destOrd="0" presId="urn:microsoft.com/office/officeart/2005/8/layout/process4"/>
    <dgm:cxn modelId="{ADC81A3A-A398-5D42-9DA3-BC50D04B5E61}" type="presOf" srcId="{B619BC82-AF18-6A41-BCBE-DFCA56EE4B92}" destId="{FE31309B-CE7E-BC47-B8D4-09D39D09F46D}" srcOrd="1" destOrd="0" presId="urn:microsoft.com/office/officeart/2005/8/layout/process4"/>
    <dgm:cxn modelId="{454DC648-49EE-294F-A4F2-2F8ECE886C72}" type="presOf" srcId="{124C4FD6-F3DC-A940-8BC1-27E4D76E303E}" destId="{43144727-DB3C-914F-A83C-38F9875751EF}" srcOrd="0" destOrd="0" presId="urn:microsoft.com/office/officeart/2005/8/layout/process4"/>
    <dgm:cxn modelId="{0A61484F-DD49-584E-9A6E-A709F9CCC049}" srcId="{1CC31B40-BCCC-C546-A1E5-877AB1125FFA}" destId="{7044C811-A089-394C-92E8-A8FE62003602}" srcOrd="0" destOrd="0" parTransId="{8F983C0E-1E0F-9A42-90A7-629E45A0874A}" sibTransId="{DF589730-7B64-2B4C-A0E8-16EA2EFF80DB}"/>
    <dgm:cxn modelId="{ABC3F35B-CA31-9341-9A22-F7B8971D7BF0}" type="presOf" srcId="{1CC31B40-BCCC-C546-A1E5-877AB1125FFA}" destId="{605E764D-D155-8A42-8420-F27822DC6CE2}" srcOrd="0" destOrd="0" presId="urn:microsoft.com/office/officeart/2005/8/layout/process4"/>
    <dgm:cxn modelId="{68FA055C-2393-074C-AAE8-D17BB1C0427C}" srcId="{124C4FD6-F3DC-A940-8BC1-27E4D76E303E}" destId="{31689A06-6E2F-BE45-9B5C-94E5764E13EE}" srcOrd="0" destOrd="0" parTransId="{A9EF6653-F584-7449-8E02-66031A85E81D}" sibTransId="{6569A636-E6B7-934B-B8BB-CCCCBE5EBFF9}"/>
    <dgm:cxn modelId="{D978F564-A055-5B44-BDA7-CE4AB2355D0B}" type="presOf" srcId="{7F7851E0-B3E8-F245-88DE-196E156283C1}" destId="{7F527A81-4E62-2741-BD96-CF5DF88A4061}" srcOrd="0" destOrd="0" presId="urn:microsoft.com/office/officeart/2005/8/layout/process4"/>
    <dgm:cxn modelId="{77BD7969-21AD-C042-8B6D-DFCC5113A8AE}" srcId="{72BBC49A-3EFD-FF4D-8E1D-641F3898E7BF}" destId="{B619BC82-AF18-6A41-BCBE-DFCA56EE4B92}" srcOrd="2" destOrd="0" parTransId="{F18ADF1A-09B8-794D-A943-30A935F5E987}" sibTransId="{B04BBC71-93E6-6145-B071-3F32A7E92235}"/>
    <dgm:cxn modelId="{FC901D71-F803-E24D-B546-7E801668D4BB}" type="presOf" srcId="{AD4B47F8-2E0C-584B-B0FA-551FEE17AF95}" destId="{563A51A3-2967-F74F-A0E0-F9E7ED524361}" srcOrd="0" destOrd="0" presId="urn:microsoft.com/office/officeart/2005/8/layout/process4"/>
    <dgm:cxn modelId="{9D5D8971-AB58-7E4C-B009-21B8298E9568}" type="presOf" srcId="{2F2366F1-B04D-8543-B052-DA6054982B9F}" destId="{3B8FC2C1-AA9A-0B4A-B572-46D2831A353F}" srcOrd="0" destOrd="0" presId="urn:microsoft.com/office/officeart/2005/8/layout/process4"/>
    <dgm:cxn modelId="{B126B073-77C6-A74A-BF3B-D76A9C466594}" srcId="{461393B2-9973-8D49-8C78-714CC9365F0B}" destId="{7F7851E0-B3E8-F245-88DE-196E156283C1}" srcOrd="0" destOrd="0" parTransId="{428D72B0-61EF-8B4A-9A04-5BE90217A5DD}" sibTransId="{DB015D50-D7A9-D64D-96F2-88CE22ADECE4}"/>
    <dgm:cxn modelId="{E249227B-35C0-8544-843E-2EB3074AD5FD}" type="presOf" srcId="{124C4FD6-F3DC-A940-8BC1-27E4D76E303E}" destId="{158DFFBF-533C-AC4E-972C-989A86981854}" srcOrd="1" destOrd="0" presId="urn:microsoft.com/office/officeart/2005/8/layout/process4"/>
    <dgm:cxn modelId="{4C857E81-A69C-D543-B362-F70FF832F693}" srcId="{72BBC49A-3EFD-FF4D-8E1D-641F3898E7BF}" destId="{124C4FD6-F3DC-A940-8BC1-27E4D76E303E}" srcOrd="3" destOrd="0" parTransId="{DBEC0050-3A7D-7948-B53E-98A39C097C61}" sibTransId="{9BF53E36-6371-EB47-BC57-46B2707FC56E}"/>
    <dgm:cxn modelId="{E8258F8F-413E-694F-9B1F-38C60C25F06E}" type="presOf" srcId="{B619BC82-AF18-6A41-BCBE-DFCA56EE4B92}" destId="{7D495582-25A0-9B44-915A-739FBFC9B107}" srcOrd="0" destOrd="0" presId="urn:microsoft.com/office/officeart/2005/8/layout/process4"/>
    <dgm:cxn modelId="{E73618AD-64FF-7449-A838-503C582E5314}" type="presOf" srcId="{31689A06-6E2F-BE45-9B5C-94E5764E13EE}" destId="{9C6B1DBC-5D76-E64B-A530-0B64AE903857}" srcOrd="0" destOrd="0" presId="urn:microsoft.com/office/officeart/2005/8/layout/process4"/>
    <dgm:cxn modelId="{BA1F9CB0-D62A-464F-AD8A-E643EDE0AF0F}" srcId="{72BBC49A-3EFD-FF4D-8E1D-641F3898E7BF}" destId="{461393B2-9973-8D49-8C78-714CC9365F0B}" srcOrd="1" destOrd="0" parTransId="{4C2A2767-75C7-1445-B4CF-D64B5CD96623}" sibTransId="{D85CC24F-2F53-BD4F-A3EA-922EA9985956}"/>
    <dgm:cxn modelId="{98A150D0-3355-9048-B1F8-40ABA10DA92D}" type="presOf" srcId="{87CDFFCF-4258-8D45-B856-B806EFD5C643}" destId="{8B2008AB-2CFE-3F40-99D0-497E99B71F8A}" srcOrd="0" destOrd="0" presId="urn:microsoft.com/office/officeart/2005/8/layout/process4"/>
    <dgm:cxn modelId="{5DC91EE4-BAB7-094A-A2B3-B4F66239A7C8}" type="presOf" srcId="{461393B2-9973-8D49-8C78-714CC9365F0B}" destId="{7CD99B89-8155-E148-B295-1D8276DD1C1D}" srcOrd="0" destOrd="0" presId="urn:microsoft.com/office/officeart/2005/8/layout/process4"/>
    <dgm:cxn modelId="{522A69E8-5578-2249-A082-19646E6D9A7F}" type="presOf" srcId="{12B5AF05-BF04-0A4D-BC36-3373248B8537}" destId="{81614168-8F06-2B45-B328-917236812522}" srcOrd="0" destOrd="0" presId="urn:microsoft.com/office/officeart/2005/8/layout/process4"/>
    <dgm:cxn modelId="{603E45EE-4F4A-0245-8584-CB52B94AE376}" srcId="{72BBC49A-3EFD-FF4D-8E1D-641F3898E7BF}" destId="{1CC31B40-BCCC-C546-A1E5-877AB1125FFA}" srcOrd="5" destOrd="0" parTransId="{2E7285D5-4EDC-2245-B67A-B9562698DAA8}" sibTransId="{2676C30F-23CD-AC41-A3A7-D36CC1BEA55C}"/>
    <dgm:cxn modelId="{A7107FF2-6391-7F40-A183-AD8F3EC07A20}" type="presOf" srcId="{72BBC49A-3EFD-FF4D-8E1D-641F3898E7BF}" destId="{6FC972D6-CB35-F944-9A82-B7E0251B666F}" srcOrd="0" destOrd="0" presId="urn:microsoft.com/office/officeart/2005/8/layout/process4"/>
    <dgm:cxn modelId="{0AAA4AFC-4228-7445-ABA4-5FA53F6BB08E}" srcId="{72BBC49A-3EFD-FF4D-8E1D-641F3898E7BF}" destId="{87CDFFCF-4258-8D45-B856-B806EFD5C643}" srcOrd="0" destOrd="0" parTransId="{D0F2F197-7EE3-1042-8C68-0EC6259B21CC}" sibTransId="{ABD7CCBA-1ACB-9341-9429-E8D2DD5CF8D8}"/>
    <dgm:cxn modelId="{5CF4D8FD-39F1-774F-AABD-BB93B37F1814}" type="presOf" srcId="{461393B2-9973-8D49-8C78-714CC9365F0B}" destId="{17A0D381-6844-CA4E-BE66-EBF2A2A38F24}" srcOrd="1" destOrd="0" presId="urn:microsoft.com/office/officeart/2005/8/layout/process4"/>
    <dgm:cxn modelId="{2FE4607F-8D37-BA42-8F14-A4300B21EF1A}" type="presParOf" srcId="{6FC972D6-CB35-F944-9A82-B7E0251B666F}" destId="{4C7FC1F3-5AFC-A840-BDA2-CCFC297B02CA}" srcOrd="0" destOrd="0" presId="urn:microsoft.com/office/officeart/2005/8/layout/process4"/>
    <dgm:cxn modelId="{76250755-A40A-1C43-AABB-BF1BA33B3229}" type="presParOf" srcId="{4C7FC1F3-5AFC-A840-BDA2-CCFC297B02CA}" destId="{605E764D-D155-8A42-8420-F27822DC6CE2}" srcOrd="0" destOrd="0" presId="urn:microsoft.com/office/officeart/2005/8/layout/process4"/>
    <dgm:cxn modelId="{F6EDE1B5-6B4C-8244-8E40-4D1280B55BFE}" type="presParOf" srcId="{4C7FC1F3-5AFC-A840-BDA2-CCFC297B02CA}" destId="{197433CC-BCFC-3A41-B9ED-0A35BC3EB79E}" srcOrd="1" destOrd="0" presId="urn:microsoft.com/office/officeart/2005/8/layout/process4"/>
    <dgm:cxn modelId="{D3A44436-AD2F-864B-AC3C-046707ACBFA5}" type="presParOf" srcId="{4C7FC1F3-5AFC-A840-BDA2-CCFC297B02CA}" destId="{7A180233-C6B8-5943-BD0F-C7CDB02C1D38}" srcOrd="2" destOrd="0" presId="urn:microsoft.com/office/officeart/2005/8/layout/process4"/>
    <dgm:cxn modelId="{EA4A8B5B-6347-B940-B7A7-B11ED33E1281}" type="presParOf" srcId="{7A180233-C6B8-5943-BD0F-C7CDB02C1D38}" destId="{3CA879FB-0C93-9A4B-88E9-A50F981847A4}" srcOrd="0" destOrd="0" presId="urn:microsoft.com/office/officeart/2005/8/layout/process4"/>
    <dgm:cxn modelId="{7A69DA2A-0FD8-F744-91BE-4F580D310888}" type="presParOf" srcId="{6FC972D6-CB35-F944-9A82-B7E0251B666F}" destId="{50DAC175-A525-A345-85D0-9BBB5A5DC926}" srcOrd="1" destOrd="0" presId="urn:microsoft.com/office/officeart/2005/8/layout/process4"/>
    <dgm:cxn modelId="{A6EDAF53-38B5-F546-924C-6019B215BC30}" type="presParOf" srcId="{6FC972D6-CB35-F944-9A82-B7E0251B666F}" destId="{BA124506-76D2-1049-A5FA-80AB9FFD47C8}" srcOrd="2" destOrd="0" presId="urn:microsoft.com/office/officeart/2005/8/layout/process4"/>
    <dgm:cxn modelId="{F45DCA2B-C8E2-BD4B-8AF9-E7581EA370E4}" type="presParOf" srcId="{BA124506-76D2-1049-A5FA-80AB9FFD47C8}" destId="{81614168-8F06-2B45-B328-917236812522}" srcOrd="0" destOrd="0" presId="urn:microsoft.com/office/officeart/2005/8/layout/process4"/>
    <dgm:cxn modelId="{B904AA5D-52A7-334D-9B46-A8E32B2E0D38}" type="presParOf" srcId="{BA124506-76D2-1049-A5FA-80AB9FFD47C8}" destId="{6DB9260C-297D-E940-9FE8-0272576245E1}" srcOrd="1" destOrd="0" presId="urn:microsoft.com/office/officeart/2005/8/layout/process4"/>
    <dgm:cxn modelId="{CD958EAE-4AD7-6049-BA06-7671C0B907D6}" type="presParOf" srcId="{BA124506-76D2-1049-A5FA-80AB9FFD47C8}" destId="{D64D08D9-F515-514B-AE4F-F5428743410F}" srcOrd="2" destOrd="0" presId="urn:microsoft.com/office/officeart/2005/8/layout/process4"/>
    <dgm:cxn modelId="{5EF42D0A-F04D-8247-949E-EDAE9F379604}" type="presParOf" srcId="{D64D08D9-F515-514B-AE4F-F5428743410F}" destId="{3B8FC2C1-AA9A-0B4A-B572-46D2831A353F}" srcOrd="0" destOrd="0" presId="urn:microsoft.com/office/officeart/2005/8/layout/process4"/>
    <dgm:cxn modelId="{DB98E3C3-E23E-6646-A48E-9A71A9AF48A8}" type="presParOf" srcId="{6FC972D6-CB35-F944-9A82-B7E0251B666F}" destId="{3171AD32-EC51-0B49-9B9A-43D4071253D2}" srcOrd="3" destOrd="0" presId="urn:microsoft.com/office/officeart/2005/8/layout/process4"/>
    <dgm:cxn modelId="{D67C45DD-905C-EA45-BE60-023134F255AE}" type="presParOf" srcId="{6FC972D6-CB35-F944-9A82-B7E0251B666F}" destId="{9FB646A0-B2AC-A344-876C-7302B7C3DB17}" srcOrd="4" destOrd="0" presId="urn:microsoft.com/office/officeart/2005/8/layout/process4"/>
    <dgm:cxn modelId="{CF3C345D-5ADA-A642-A5C5-CF91B389D50E}" type="presParOf" srcId="{9FB646A0-B2AC-A344-876C-7302B7C3DB17}" destId="{43144727-DB3C-914F-A83C-38F9875751EF}" srcOrd="0" destOrd="0" presId="urn:microsoft.com/office/officeart/2005/8/layout/process4"/>
    <dgm:cxn modelId="{816B8D31-0C36-9740-90F5-9470D43E793E}" type="presParOf" srcId="{9FB646A0-B2AC-A344-876C-7302B7C3DB17}" destId="{158DFFBF-533C-AC4E-972C-989A86981854}" srcOrd="1" destOrd="0" presId="urn:microsoft.com/office/officeart/2005/8/layout/process4"/>
    <dgm:cxn modelId="{00245E51-1EFA-614D-BCD4-B72E52F5968C}" type="presParOf" srcId="{9FB646A0-B2AC-A344-876C-7302B7C3DB17}" destId="{4EBDD6AB-8658-E543-85C8-BB442AC088CF}" srcOrd="2" destOrd="0" presId="urn:microsoft.com/office/officeart/2005/8/layout/process4"/>
    <dgm:cxn modelId="{3B3EA97B-96FF-064E-9971-39BEB04E3B9B}" type="presParOf" srcId="{4EBDD6AB-8658-E543-85C8-BB442AC088CF}" destId="{9C6B1DBC-5D76-E64B-A530-0B64AE903857}" srcOrd="0" destOrd="0" presId="urn:microsoft.com/office/officeart/2005/8/layout/process4"/>
    <dgm:cxn modelId="{D2D3ADF4-5D01-AB42-A51B-94D12F6E52B6}" type="presParOf" srcId="{6FC972D6-CB35-F944-9A82-B7E0251B666F}" destId="{F2A2E457-A8A1-9346-8AF8-7FB15364701D}" srcOrd="5" destOrd="0" presId="urn:microsoft.com/office/officeart/2005/8/layout/process4"/>
    <dgm:cxn modelId="{FB4C8E87-7BC7-8645-9A18-430C346DFEAD}" type="presParOf" srcId="{6FC972D6-CB35-F944-9A82-B7E0251B666F}" destId="{F2BA619B-46AB-AC48-950A-126857E72FDB}" srcOrd="6" destOrd="0" presId="urn:microsoft.com/office/officeart/2005/8/layout/process4"/>
    <dgm:cxn modelId="{D9FEAFB4-1C4D-4946-957B-F882A759E0C9}" type="presParOf" srcId="{F2BA619B-46AB-AC48-950A-126857E72FDB}" destId="{7D495582-25A0-9B44-915A-739FBFC9B107}" srcOrd="0" destOrd="0" presId="urn:microsoft.com/office/officeart/2005/8/layout/process4"/>
    <dgm:cxn modelId="{38EF10BE-CD0C-3D4F-8DB7-2652F249FB26}" type="presParOf" srcId="{F2BA619B-46AB-AC48-950A-126857E72FDB}" destId="{FE31309B-CE7E-BC47-B8D4-09D39D09F46D}" srcOrd="1" destOrd="0" presId="urn:microsoft.com/office/officeart/2005/8/layout/process4"/>
    <dgm:cxn modelId="{62ECB207-9B36-394A-910A-509A49CDC530}" type="presParOf" srcId="{F2BA619B-46AB-AC48-950A-126857E72FDB}" destId="{35B47980-713E-9742-996D-7478710BC35F}" srcOrd="2" destOrd="0" presId="urn:microsoft.com/office/officeart/2005/8/layout/process4"/>
    <dgm:cxn modelId="{2813049D-8463-AB4A-B75E-EB346EDE88DD}" type="presParOf" srcId="{35B47980-713E-9742-996D-7478710BC35F}" destId="{563A51A3-2967-F74F-A0E0-F9E7ED524361}" srcOrd="0" destOrd="0" presId="urn:microsoft.com/office/officeart/2005/8/layout/process4"/>
    <dgm:cxn modelId="{8B666834-B3A9-3B43-A3E8-7252ECEBA9B8}" type="presParOf" srcId="{6FC972D6-CB35-F944-9A82-B7E0251B666F}" destId="{D5720937-B94D-7548-816D-57CEB6C89444}" srcOrd="7" destOrd="0" presId="urn:microsoft.com/office/officeart/2005/8/layout/process4"/>
    <dgm:cxn modelId="{769A6CC5-0130-2648-8B35-E238CED9B8AB}" type="presParOf" srcId="{6FC972D6-CB35-F944-9A82-B7E0251B666F}" destId="{F7B3F63D-9896-364F-9F8B-CAC42C3FB5B7}" srcOrd="8" destOrd="0" presId="urn:microsoft.com/office/officeart/2005/8/layout/process4"/>
    <dgm:cxn modelId="{0EA54E2B-3040-2E4D-B3BB-80A364E660B7}" type="presParOf" srcId="{F7B3F63D-9896-364F-9F8B-CAC42C3FB5B7}" destId="{7CD99B89-8155-E148-B295-1D8276DD1C1D}" srcOrd="0" destOrd="0" presId="urn:microsoft.com/office/officeart/2005/8/layout/process4"/>
    <dgm:cxn modelId="{B68CFBE2-84C3-AC46-A82A-7D5E1258BA3F}" type="presParOf" srcId="{F7B3F63D-9896-364F-9F8B-CAC42C3FB5B7}" destId="{17A0D381-6844-CA4E-BE66-EBF2A2A38F24}" srcOrd="1" destOrd="0" presId="urn:microsoft.com/office/officeart/2005/8/layout/process4"/>
    <dgm:cxn modelId="{CE6513EE-C9BF-454E-A296-33698580921F}" type="presParOf" srcId="{F7B3F63D-9896-364F-9F8B-CAC42C3FB5B7}" destId="{16F74A0C-8088-0A46-998A-16AC45CBE249}" srcOrd="2" destOrd="0" presId="urn:microsoft.com/office/officeart/2005/8/layout/process4"/>
    <dgm:cxn modelId="{24B93BA5-E7AF-1546-A818-59D489B5D777}" type="presParOf" srcId="{16F74A0C-8088-0A46-998A-16AC45CBE249}" destId="{7F527A81-4E62-2741-BD96-CF5DF88A4061}" srcOrd="0" destOrd="0" presId="urn:microsoft.com/office/officeart/2005/8/layout/process4"/>
    <dgm:cxn modelId="{7374791C-B5A2-A943-AA06-15E67CD4CA49}" type="presParOf" srcId="{6FC972D6-CB35-F944-9A82-B7E0251B666F}" destId="{3B4F67DC-4330-0B4B-B819-4066CA2A9171}" srcOrd="9" destOrd="0" presId="urn:microsoft.com/office/officeart/2005/8/layout/process4"/>
    <dgm:cxn modelId="{1F0BF1F2-1F75-8C40-8542-80F0B419D915}" type="presParOf" srcId="{6FC972D6-CB35-F944-9A82-B7E0251B666F}" destId="{A72D7FCA-153F-C14A-9A11-588CFC290907}" srcOrd="10" destOrd="0" presId="urn:microsoft.com/office/officeart/2005/8/layout/process4"/>
    <dgm:cxn modelId="{27810649-C413-9345-BA26-CA3FD8BD8402}" type="presParOf" srcId="{A72D7FCA-153F-C14A-9A11-588CFC290907}" destId="{8B2008AB-2CFE-3F40-99D0-497E99B71F8A}"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7433CC-BCFC-3A41-B9ED-0A35BC3EB79E}">
      <dsp:nvSpPr>
        <dsp:cNvPr id="0" name=""/>
        <dsp:cNvSpPr/>
      </dsp:nvSpPr>
      <dsp:spPr>
        <a:xfrm>
          <a:off x="0" y="4984102"/>
          <a:ext cx="8352928" cy="7034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kern="1200" dirty="0"/>
            <a:t>Консультация генетика</a:t>
          </a:r>
        </a:p>
      </dsp:txBody>
      <dsp:txXfrm>
        <a:off x="0" y="4984102"/>
        <a:ext cx="8352928" cy="379857"/>
      </dsp:txXfrm>
    </dsp:sp>
    <dsp:sp modelId="{3CA879FB-0C93-9A4B-88E9-A50F981847A4}">
      <dsp:nvSpPr>
        <dsp:cNvPr id="0" name=""/>
        <dsp:cNvSpPr/>
      </dsp:nvSpPr>
      <dsp:spPr>
        <a:xfrm>
          <a:off x="0" y="5349891"/>
          <a:ext cx="8352928" cy="32358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ru-RU" sz="1200" b="0" i="0" kern="1200" dirty="0"/>
            <a:t>Консультант по генетике объяснит цель генетического анализа членам семьи, причину и симптомы заболевания, а также последствия, в том числе необходимость лечения многопрофильной командой медицинских специалистов и скрининга членов семьи для определения носителей</a:t>
          </a:r>
          <a:endParaRPr lang="ru-RU" sz="1200" kern="1200" dirty="0"/>
        </a:p>
      </dsp:txBody>
      <dsp:txXfrm>
        <a:off x="0" y="5349891"/>
        <a:ext cx="8352928" cy="323582"/>
      </dsp:txXfrm>
    </dsp:sp>
    <dsp:sp modelId="{6DB9260C-297D-E940-9FE8-0272576245E1}">
      <dsp:nvSpPr>
        <dsp:cNvPr id="0" name=""/>
        <dsp:cNvSpPr/>
      </dsp:nvSpPr>
      <dsp:spPr>
        <a:xfrm rot="10800000">
          <a:off x="0" y="3912762"/>
          <a:ext cx="8352928" cy="1081891"/>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kern="1200" dirty="0"/>
            <a:t>Идентификация мутации</a:t>
          </a:r>
        </a:p>
      </dsp:txBody>
      <dsp:txXfrm rot="-10800000">
        <a:off x="0" y="3912762"/>
        <a:ext cx="8352928" cy="379743"/>
      </dsp:txXfrm>
    </dsp:sp>
    <dsp:sp modelId="{3B8FC2C1-AA9A-0B4A-B572-46D2831A353F}">
      <dsp:nvSpPr>
        <dsp:cNvPr id="0" name=""/>
        <dsp:cNvSpPr/>
      </dsp:nvSpPr>
      <dsp:spPr>
        <a:xfrm>
          <a:off x="0" y="4292506"/>
          <a:ext cx="8352928" cy="3234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ru-RU" sz="1200" b="0" i="0" kern="1200" dirty="0"/>
            <a:t>Было обнаружено более 500 различных мутаций гена </a:t>
          </a:r>
          <a:r>
            <a:rPr lang="cs-CZ" sz="1200" b="0" i="0" kern="1200" dirty="0"/>
            <a:t>IDS, </a:t>
          </a:r>
          <a:r>
            <a:rPr lang="ru-RU" sz="1200" b="0" i="0" kern="1200" dirty="0"/>
            <a:t>и эта вариабельность затрудняет прогнозирование симптомов заболевания</a:t>
          </a:r>
          <a:endParaRPr lang="ru-RU" sz="1200" kern="1200" dirty="0"/>
        </a:p>
      </dsp:txBody>
      <dsp:txXfrm>
        <a:off x="0" y="4292506"/>
        <a:ext cx="8352928" cy="323485"/>
      </dsp:txXfrm>
    </dsp:sp>
    <dsp:sp modelId="{158DFFBF-533C-AC4E-972C-989A86981854}">
      <dsp:nvSpPr>
        <dsp:cNvPr id="0" name=""/>
        <dsp:cNvSpPr/>
      </dsp:nvSpPr>
      <dsp:spPr>
        <a:xfrm rot="10800000">
          <a:off x="0" y="2841423"/>
          <a:ext cx="8352928" cy="1081891"/>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i="0" kern="1200" dirty="0"/>
            <a:t>Фермент </a:t>
          </a:r>
          <a:r>
            <a:rPr lang="cs-CZ" sz="2400" b="1" i="0" kern="1200" dirty="0"/>
            <a:t>I2S</a:t>
          </a:r>
          <a:endParaRPr lang="ru-RU" sz="2400" kern="1200" dirty="0"/>
        </a:p>
      </dsp:txBody>
      <dsp:txXfrm rot="-10800000">
        <a:off x="0" y="2841423"/>
        <a:ext cx="8352928" cy="379743"/>
      </dsp:txXfrm>
    </dsp:sp>
    <dsp:sp modelId="{9C6B1DBC-5D76-E64B-A530-0B64AE903857}">
      <dsp:nvSpPr>
        <dsp:cNvPr id="0" name=""/>
        <dsp:cNvSpPr/>
      </dsp:nvSpPr>
      <dsp:spPr>
        <a:xfrm>
          <a:off x="0" y="3221166"/>
          <a:ext cx="8352928" cy="3234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ru-RU" sz="1200" b="0" i="0" kern="1200" dirty="0"/>
            <a:t>Характерной особенностью синдрома Хантера является дефицит идуронат-2-сульфатазы (</a:t>
          </a:r>
          <a:r>
            <a:rPr lang="cs-CZ" sz="1200" b="0" i="0" kern="1200" dirty="0"/>
            <a:t>I2S), </a:t>
          </a:r>
          <a:r>
            <a:rPr lang="ru-RU" sz="1200" b="0" i="0" kern="1200" dirty="0"/>
            <a:t>тогда как другие </a:t>
          </a:r>
          <a:r>
            <a:rPr lang="ru-RU" sz="1200" b="0" i="0" kern="1200" dirty="0" err="1"/>
            <a:t>лизосомные</a:t>
          </a:r>
          <a:r>
            <a:rPr lang="ru-RU" sz="1200" b="0" i="0" kern="1200" dirty="0"/>
            <a:t> болезни накопления вызваны дефицитом других ферментов</a:t>
          </a:r>
          <a:endParaRPr lang="ru-RU" sz="1200" kern="1200" dirty="0"/>
        </a:p>
      </dsp:txBody>
      <dsp:txXfrm>
        <a:off x="0" y="3221166"/>
        <a:ext cx="8352928" cy="323485"/>
      </dsp:txXfrm>
    </dsp:sp>
    <dsp:sp modelId="{FE31309B-CE7E-BC47-B8D4-09D39D09F46D}">
      <dsp:nvSpPr>
        <dsp:cNvPr id="0" name=""/>
        <dsp:cNvSpPr/>
      </dsp:nvSpPr>
      <dsp:spPr>
        <a:xfrm rot="10800000">
          <a:off x="0" y="1770083"/>
          <a:ext cx="8352928" cy="1081891"/>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kern="1200" dirty="0"/>
            <a:t>Дифференциальный диагноз</a:t>
          </a:r>
        </a:p>
      </dsp:txBody>
      <dsp:txXfrm rot="-10800000">
        <a:off x="0" y="1770083"/>
        <a:ext cx="8352928" cy="379743"/>
      </dsp:txXfrm>
    </dsp:sp>
    <dsp:sp modelId="{563A51A3-2967-F74F-A0E0-F9E7ED524361}">
      <dsp:nvSpPr>
        <dsp:cNvPr id="0" name=""/>
        <dsp:cNvSpPr/>
      </dsp:nvSpPr>
      <dsp:spPr>
        <a:xfrm>
          <a:off x="0" y="2149827"/>
          <a:ext cx="8352928" cy="3234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ru-RU" sz="1200" b="0" i="0" kern="1200" dirty="0"/>
            <a:t>высокие или отличающиеся от нормы уровни ГАГ в моче не позволяют определить, какое заболевание у пациента: необходимы дополнительные диагностические исследования</a:t>
          </a:r>
          <a:endParaRPr lang="ru-RU" sz="1200" kern="1200" dirty="0"/>
        </a:p>
      </dsp:txBody>
      <dsp:txXfrm>
        <a:off x="0" y="2149827"/>
        <a:ext cx="8352928" cy="323485"/>
      </dsp:txXfrm>
    </dsp:sp>
    <dsp:sp modelId="{17A0D381-6844-CA4E-BE66-EBF2A2A38F24}">
      <dsp:nvSpPr>
        <dsp:cNvPr id="0" name=""/>
        <dsp:cNvSpPr/>
      </dsp:nvSpPr>
      <dsp:spPr>
        <a:xfrm rot="10800000">
          <a:off x="0" y="698743"/>
          <a:ext cx="8352928" cy="1081891"/>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i="0" kern="1200" dirty="0"/>
            <a:t>Анализ мочи на ГАГ</a:t>
          </a:r>
          <a:endParaRPr lang="ru-RU" sz="2400" kern="1200" dirty="0"/>
        </a:p>
      </dsp:txBody>
      <dsp:txXfrm rot="-10800000">
        <a:off x="0" y="698743"/>
        <a:ext cx="8352928" cy="379743"/>
      </dsp:txXfrm>
    </dsp:sp>
    <dsp:sp modelId="{7F527A81-4E62-2741-BD96-CF5DF88A4061}">
      <dsp:nvSpPr>
        <dsp:cNvPr id="0" name=""/>
        <dsp:cNvSpPr/>
      </dsp:nvSpPr>
      <dsp:spPr>
        <a:xfrm>
          <a:off x="0" y="1078487"/>
          <a:ext cx="8352928" cy="32348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ru-RU" sz="1200" b="0" i="0" kern="1200" dirty="0"/>
            <a:t>Синдром Хантера характеризуется накоплением </a:t>
          </a:r>
          <a:r>
            <a:rPr lang="ru-RU" sz="1200" b="0" i="0" kern="1200" dirty="0" err="1"/>
            <a:t>гликозаминогликанов</a:t>
          </a:r>
          <a:r>
            <a:rPr lang="ru-RU" sz="1200" b="0" i="0" kern="1200" dirty="0"/>
            <a:t> (или ГАГ), которые могут выделяться в мочу</a:t>
          </a:r>
          <a:endParaRPr lang="ru-RU" sz="1200" kern="1200" dirty="0"/>
        </a:p>
      </dsp:txBody>
      <dsp:txXfrm>
        <a:off x="0" y="1078487"/>
        <a:ext cx="8352928" cy="323485"/>
      </dsp:txXfrm>
    </dsp:sp>
    <dsp:sp modelId="{8B2008AB-2CFE-3F40-99D0-497E99B71F8A}">
      <dsp:nvSpPr>
        <dsp:cNvPr id="0" name=""/>
        <dsp:cNvSpPr/>
      </dsp:nvSpPr>
      <dsp:spPr>
        <a:xfrm rot="10800000">
          <a:off x="0" y="1088"/>
          <a:ext cx="8352928" cy="70820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kern="1200" dirty="0"/>
            <a:t>Оценка клинических симптомов и данных анамнеза</a:t>
          </a:r>
        </a:p>
      </dsp:txBody>
      <dsp:txXfrm rot="10800000">
        <a:off x="0" y="1088"/>
        <a:ext cx="8352928" cy="46017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k-KZ"/>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A47477-88EF-4EF2-8EE3-D81D58523213}" type="datetimeFigureOut">
              <a:rPr lang="kk-KZ" smtClean="0"/>
              <a:t>04.03.20</a:t>
            </a:fld>
            <a:endParaRPr lang="kk-KZ"/>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k-KZ"/>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k-KZ"/>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552B16-5C6E-452D-B984-B988C7707278}" type="slidenum">
              <a:rPr lang="kk-KZ" smtClean="0"/>
              <a:t>‹#›</a:t>
            </a:fld>
            <a:endParaRPr lang="kk-KZ"/>
          </a:p>
        </p:txBody>
      </p:sp>
    </p:spTree>
    <p:extLst>
      <p:ext uri="{BB962C8B-B14F-4D97-AF65-F5344CB8AC3E}">
        <p14:creationId xmlns:p14="http://schemas.microsoft.com/office/powerpoint/2010/main" val="598886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D3552B16-5C6E-452D-B984-B988C7707278}" type="slidenum">
              <a:rPr lang="kk-KZ" smtClean="0"/>
              <a:t>11</a:t>
            </a:fld>
            <a:endParaRPr lang="kk-KZ"/>
          </a:p>
        </p:txBody>
      </p:sp>
    </p:spTree>
    <p:extLst>
      <p:ext uri="{BB962C8B-B14F-4D97-AF65-F5344CB8AC3E}">
        <p14:creationId xmlns:p14="http://schemas.microsoft.com/office/powerpoint/2010/main" val="2572117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endParaRPr lang="kk-KZ"/>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kk-KZ"/>
          </a:p>
        </p:txBody>
      </p:sp>
      <p:sp>
        <p:nvSpPr>
          <p:cNvPr id="4" name="Дата 3"/>
          <p:cNvSpPr>
            <a:spLocks noGrp="1"/>
          </p:cNvSpPr>
          <p:nvPr>
            <p:ph type="dt" sz="half" idx="10"/>
          </p:nvPr>
        </p:nvSpPr>
        <p:spPr/>
        <p:txBody>
          <a:body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11"/>
          </p:nvPr>
        </p:nvSpPr>
        <p:spPr/>
        <p:txBody>
          <a:bodyPr/>
          <a:lstStyle/>
          <a:p>
            <a:endParaRPr lang="kk-KZ"/>
          </a:p>
        </p:txBody>
      </p:sp>
      <p:sp>
        <p:nvSpPr>
          <p:cNvPr id="6" name="Номер слайда 5"/>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35611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kk-KZ"/>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Дата 3"/>
          <p:cNvSpPr>
            <a:spLocks noGrp="1"/>
          </p:cNvSpPr>
          <p:nvPr>
            <p:ph type="dt" sz="half" idx="10"/>
          </p:nvPr>
        </p:nvSpPr>
        <p:spPr/>
        <p:txBody>
          <a:body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11"/>
          </p:nvPr>
        </p:nvSpPr>
        <p:spPr/>
        <p:txBody>
          <a:bodyPr/>
          <a:lstStyle/>
          <a:p>
            <a:endParaRPr lang="kk-KZ"/>
          </a:p>
        </p:txBody>
      </p:sp>
      <p:sp>
        <p:nvSpPr>
          <p:cNvPr id="6" name="Номер слайда 5"/>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1917049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endParaRPr lang="kk-KZ"/>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Дата 3"/>
          <p:cNvSpPr>
            <a:spLocks noGrp="1"/>
          </p:cNvSpPr>
          <p:nvPr>
            <p:ph type="dt" sz="half" idx="10"/>
          </p:nvPr>
        </p:nvSpPr>
        <p:spPr/>
        <p:txBody>
          <a:body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11"/>
          </p:nvPr>
        </p:nvSpPr>
        <p:spPr/>
        <p:txBody>
          <a:bodyPr/>
          <a:lstStyle/>
          <a:p>
            <a:endParaRPr lang="kk-KZ"/>
          </a:p>
        </p:txBody>
      </p:sp>
      <p:sp>
        <p:nvSpPr>
          <p:cNvPr id="6" name="Номер слайда 5"/>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994207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5473700"/>
          </a:xfrm>
          <a:prstGeom prst="rect">
            <a:avLst/>
          </a:prstGeom>
        </p:spPr>
      </p:pic>
      <p:sp>
        <p:nvSpPr>
          <p:cNvPr id="17" name="Title 1"/>
          <p:cNvSpPr>
            <a:spLocks noGrp="1"/>
          </p:cNvSpPr>
          <p:nvPr>
            <p:ph type="ctrTitle" hasCustomPrompt="1"/>
          </p:nvPr>
        </p:nvSpPr>
        <p:spPr>
          <a:xfrm>
            <a:off x="692443" y="900004"/>
            <a:ext cx="3879564" cy="1300673"/>
          </a:xfrm>
        </p:spPr>
        <p:txBody>
          <a:bodyPr anchor="b"/>
          <a:lstStyle>
            <a:lvl1pPr algn="l">
              <a:lnSpc>
                <a:spcPct val="100000"/>
              </a:lnSpc>
              <a:defRPr sz="3200" baseline="0">
                <a:solidFill>
                  <a:schemeClr val="accent1"/>
                </a:solidFill>
              </a:defRPr>
            </a:lvl1pPr>
          </a:lstStyle>
          <a:p>
            <a:r>
              <a:rPr lang="en-US" dirty="0"/>
              <a:t>Sample Title Slide with Image</a:t>
            </a:r>
          </a:p>
        </p:txBody>
      </p:sp>
      <p:sp>
        <p:nvSpPr>
          <p:cNvPr id="27" name="Subtitle 2"/>
          <p:cNvSpPr>
            <a:spLocks noGrp="1"/>
          </p:cNvSpPr>
          <p:nvPr>
            <p:ph type="subTitle" idx="1" hasCustomPrompt="1"/>
          </p:nvPr>
        </p:nvSpPr>
        <p:spPr>
          <a:xfrm>
            <a:off x="692440" y="3233747"/>
            <a:ext cx="3879565" cy="233492"/>
          </a:xfrm>
        </p:spPr>
        <p:txBody>
          <a:bodyPr anchor="b" anchorCtr="0"/>
          <a:lstStyle>
            <a:lvl1pPr marL="0" indent="0" algn="l">
              <a:lnSpc>
                <a:spcPct val="100000"/>
              </a:lnSpc>
              <a:buNone/>
              <a:defRPr sz="2000">
                <a:solidFill>
                  <a:schemeClr val="accent1"/>
                </a:solidFill>
              </a:defRPr>
            </a:lvl1pPr>
            <a:lvl2pPr marL="342838" indent="0" algn="ctr">
              <a:buNone/>
              <a:defRPr sz="1499"/>
            </a:lvl2pPr>
            <a:lvl3pPr marL="685676" indent="0" algn="ctr">
              <a:buNone/>
              <a:defRPr sz="1352"/>
            </a:lvl3pPr>
            <a:lvl4pPr marL="1028514" indent="0" algn="ctr">
              <a:buNone/>
              <a:defRPr sz="1200"/>
            </a:lvl4pPr>
            <a:lvl5pPr marL="1371352" indent="0" algn="ctr">
              <a:buNone/>
              <a:defRPr sz="1200"/>
            </a:lvl5pPr>
            <a:lvl6pPr marL="1714188" indent="0" algn="ctr">
              <a:buNone/>
              <a:defRPr sz="1200"/>
            </a:lvl6pPr>
            <a:lvl7pPr marL="2057026" indent="0" algn="ctr">
              <a:buNone/>
              <a:defRPr sz="1200"/>
            </a:lvl7pPr>
            <a:lvl8pPr marL="2399861" indent="0" algn="ctr">
              <a:buNone/>
              <a:defRPr sz="1200"/>
            </a:lvl8pPr>
            <a:lvl9pPr marL="2742699" indent="0" algn="ctr">
              <a:buNone/>
              <a:defRPr sz="1200"/>
            </a:lvl9pPr>
          </a:lstStyle>
          <a:p>
            <a:r>
              <a:rPr lang="en-US" dirty="0"/>
              <a:t>Date goes here</a:t>
            </a:r>
          </a:p>
        </p:txBody>
      </p:sp>
      <p:sp>
        <p:nvSpPr>
          <p:cNvPr id="28" name="Text Placeholder 15"/>
          <p:cNvSpPr>
            <a:spLocks noGrp="1"/>
          </p:cNvSpPr>
          <p:nvPr>
            <p:ph type="body" sz="quarter" idx="14" hasCustomPrompt="1"/>
          </p:nvPr>
        </p:nvSpPr>
        <p:spPr>
          <a:xfrm>
            <a:off x="692440" y="2604107"/>
            <a:ext cx="3879565" cy="480368"/>
          </a:xfrm>
        </p:spPr>
        <p:txBody>
          <a:bodyPr anchor="t" anchorCtr="0"/>
          <a:lstStyle>
            <a:lvl1pPr marL="0" indent="0">
              <a:lnSpc>
                <a:spcPct val="100000"/>
              </a:lnSpc>
              <a:spcBef>
                <a:spcPts val="0"/>
              </a:spcBef>
              <a:buNone/>
              <a:defRPr sz="2000" spc="-23" baseline="0">
                <a:solidFill>
                  <a:schemeClr val="accent1"/>
                </a:solidFill>
              </a:defRPr>
            </a:lvl1pPr>
          </a:lstStyle>
          <a:p>
            <a:pPr lvl="0"/>
            <a:r>
              <a:rPr lang="en-US" dirty="0"/>
              <a:t>Name goes here</a:t>
            </a:r>
            <a:endParaRPr lang="en-GB" dirty="0"/>
          </a:p>
        </p:txBody>
      </p:sp>
      <p:pic>
        <p:nvPicPr>
          <p:cNvPr id="18" name="Picture 17" descr="Shire Logo 3005 EC.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92440" y="6082748"/>
            <a:ext cx="1490821" cy="437825"/>
          </a:xfrm>
          <a:prstGeom prst="rect">
            <a:avLst/>
          </a:prstGeom>
        </p:spPr>
      </p:pic>
    </p:spTree>
    <p:extLst>
      <p:ext uri="{BB962C8B-B14F-4D97-AF65-F5344CB8AC3E}">
        <p14:creationId xmlns:p14="http://schemas.microsoft.com/office/powerpoint/2010/main" val="29249846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a:off x="0" y="3"/>
            <a:ext cx="9144000" cy="54736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012" dirty="0">
              <a:solidFill>
                <a:prstClr val="white"/>
              </a:solidFill>
            </a:endParaRPr>
          </a:p>
        </p:txBody>
      </p:sp>
      <p:sp>
        <p:nvSpPr>
          <p:cNvPr id="17" name="Title 1"/>
          <p:cNvSpPr>
            <a:spLocks noGrp="1"/>
          </p:cNvSpPr>
          <p:nvPr>
            <p:ph type="ctrTitle" hasCustomPrompt="1"/>
          </p:nvPr>
        </p:nvSpPr>
        <p:spPr>
          <a:xfrm>
            <a:off x="692444" y="900004"/>
            <a:ext cx="8051513" cy="1300673"/>
          </a:xfrm>
        </p:spPr>
        <p:txBody>
          <a:bodyPr anchor="b"/>
          <a:lstStyle>
            <a:lvl1pPr algn="l">
              <a:lnSpc>
                <a:spcPct val="100000"/>
              </a:lnSpc>
              <a:defRPr sz="3200" baseline="0">
                <a:solidFill>
                  <a:schemeClr val="bg1"/>
                </a:solidFill>
              </a:defRPr>
            </a:lvl1pPr>
          </a:lstStyle>
          <a:p>
            <a:r>
              <a:rPr lang="en-US" dirty="0"/>
              <a:t>Sample Title Slide Blue</a:t>
            </a:r>
          </a:p>
        </p:txBody>
      </p:sp>
      <p:sp>
        <p:nvSpPr>
          <p:cNvPr id="8" name="Subtitle 2"/>
          <p:cNvSpPr>
            <a:spLocks noGrp="1"/>
          </p:cNvSpPr>
          <p:nvPr>
            <p:ph type="subTitle" idx="1" hasCustomPrompt="1"/>
          </p:nvPr>
        </p:nvSpPr>
        <p:spPr>
          <a:xfrm>
            <a:off x="692440" y="3233747"/>
            <a:ext cx="3879565" cy="233492"/>
          </a:xfrm>
        </p:spPr>
        <p:txBody>
          <a:bodyPr anchor="b" anchorCtr="0"/>
          <a:lstStyle>
            <a:lvl1pPr marL="0" indent="0" algn="l">
              <a:lnSpc>
                <a:spcPct val="100000"/>
              </a:lnSpc>
              <a:buNone/>
              <a:defRPr sz="2000">
                <a:solidFill>
                  <a:schemeClr val="bg1"/>
                </a:solidFill>
              </a:defRPr>
            </a:lvl1pPr>
            <a:lvl2pPr marL="342838" indent="0" algn="ctr">
              <a:buNone/>
              <a:defRPr sz="1499"/>
            </a:lvl2pPr>
            <a:lvl3pPr marL="685676" indent="0" algn="ctr">
              <a:buNone/>
              <a:defRPr sz="1352"/>
            </a:lvl3pPr>
            <a:lvl4pPr marL="1028514" indent="0" algn="ctr">
              <a:buNone/>
              <a:defRPr sz="1200"/>
            </a:lvl4pPr>
            <a:lvl5pPr marL="1371352" indent="0" algn="ctr">
              <a:buNone/>
              <a:defRPr sz="1200"/>
            </a:lvl5pPr>
            <a:lvl6pPr marL="1714188" indent="0" algn="ctr">
              <a:buNone/>
              <a:defRPr sz="1200"/>
            </a:lvl6pPr>
            <a:lvl7pPr marL="2057026" indent="0" algn="ctr">
              <a:buNone/>
              <a:defRPr sz="1200"/>
            </a:lvl7pPr>
            <a:lvl8pPr marL="2399861" indent="0" algn="ctr">
              <a:buNone/>
              <a:defRPr sz="1200"/>
            </a:lvl8pPr>
            <a:lvl9pPr marL="2742699" indent="0" algn="ctr">
              <a:buNone/>
              <a:defRPr sz="1200"/>
            </a:lvl9pPr>
          </a:lstStyle>
          <a:p>
            <a:r>
              <a:rPr lang="en-US" dirty="0"/>
              <a:t>Date goes here</a:t>
            </a:r>
          </a:p>
        </p:txBody>
      </p:sp>
      <p:sp>
        <p:nvSpPr>
          <p:cNvPr id="9" name="Text Placeholder 15"/>
          <p:cNvSpPr>
            <a:spLocks noGrp="1"/>
          </p:cNvSpPr>
          <p:nvPr>
            <p:ph type="body" sz="quarter" idx="14" hasCustomPrompt="1"/>
          </p:nvPr>
        </p:nvSpPr>
        <p:spPr>
          <a:xfrm>
            <a:off x="692440" y="2604107"/>
            <a:ext cx="3879565" cy="480368"/>
          </a:xfrm>
        </p:spPr>
        <p:txBody>
          <a:bodyPr anchor="t" anchorCtr="0"/>
          <a:lstStyle>
            <a:lvl1pPr marL="0" indent="0">
              <a:lnSpc>
                <a:spcPct val="100000"/>
              </a:lnSpc>
              <a:spcBef>
                <a:spcPts val="0"/>
              </a:spcBef>
              <a:buNone/>
              <a:defRPr sz="2000" spc="-23" baseline="0">
                <a:solidFill>
                  <a:schemeClr val="bg1"/>
                </a:solidFill>
              </a:defRPr>
            </a:lvl1pPr>
          </a:lstStyle>
          <a:p>
            <a:pPr lvl="0"/>
            <a:r>
              <a:rPr lang="en-US" dirty="0"/>
              <a:t>Name goes here</a:t>
            </a:r>
            <a:endParaRPr lang="en-GB" dirty="0"/>
          </a:p>
        </p:txBody>
      </p:sp>
      <p:pic>
        <p:nvPicPr>
          <p:cNvPr id="10" name="Picture 9" descr="Shire Logo 3005 EC.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2440" y="6082748"/>
            <a:ext cx="1490821" cy="437825"/>
          </a:xfrm>
          <a:prstGeom prst="rect">
            <a:avLst/>
          </a:prstGeom>
        </p:spPr>
      </p:pic>
    </p:spTree>
    <p:extLst>
      <p:ext uri="{BB962C8B-B14F-4D97-AF65-F5344CB8AC3E}">
        <p14:creationId xmlns:p14="http://schemas.microsoft.com/office/powerpoint/2010/main" val="1020945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flipV="1">
            <a:off x="0" y="5473699"/>
            <a:ext cx="9144000" cy="13843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012" dirty="0">
              <a:solidFill>
                <a:prstClr val="white"/>
              </a:solidFill>
            </a:endParaRPr>
          </a:p>
        </p:txBody>
      </p:sp>
      <p:sp>
        <p:nvSpPr>
          <p:cNvPr id="17" name="Title 1"/>
          <p:cNvSpPr>
            <a:spLocks noGrp="1"/>
          </p:cNvSpPr>
          <p:nvPr>
            <p:ph type="ctrTitle" hasCustomPrompt="1"/>
          </p:nvPr>
        </p:nvSpPr>
        <p:spPr>
          <a:xfrm>
            <a:off x="692444" y="900004"/>
            <a:ext cx="8051513" cy="1300673"/>
          </a:xfrm>
        </p:spPr>
        <p:txBody>
          <a:bodyPr anchor="b"/>
          <a:lstStyle>
            <a:lvl1pPr algn="l">
              <a:lnSpc>
                <a:spcPct val="100000"/>
              </a:lnSpc>
              <a:defRPr sz="3200" baseline="0">
                <a:solidFill>
                  <a:schemeClr val="accent1"/>
                </a:solidFill>
              </a:defRPr>
            </a:lvl1pPr>
          </a:lstStyle>
          <a:p>
            <a:r>
              <a:rPr lang="en-US" dirty="0"/>
              <a:t>Sample Title Slide White</a:t>
            </a:r>
          </a:p>
        </p:txBody>
      </p:sp>
      <p:sp>
        <p:nvSpPr>
          <p:cNvPr id="8" name="Subtitle 2"/>
          <p:cNvSpPr>
            <a:spLocks noGrp="1"/>
          </p:cNvSpPr>
          <p:nvPr>
            <p:ph type="subTitle" idx="1" hasCustomPrompt="1"/>
          </p:nvPr>
        </p:nvSpPr>
        <p:spPr>
          <a:xfrm>
            <a:off x="692440" y="3233747"/>
            <a:ext cx="3879565" cy="233492"/>
          </a:xfrm>
        </p:spPr>
        <p:txBody>
          <a:bodyPr anchor="b" anchorCtr="0"/>
          <a:lstStyle>
            <a:lvl1pPr marL="0" indent="0" algn="l">
              <a:lnSpc>
                <a:spcPct val="100000"/>
              </a:lnSpc>
              <a:buNone/>
              <a:defRPr sz="2000">
                <a:solidFill>
                  <a:schemeClr val="accent1"/>
                </a:solidFill>
              </a:defRPr>
            </a:lvl1pPr>
            <a:lvl2pPr marL="342838" indent="0" algn="ctr">
              <a:buNone/>
              <a:defRPr sz="1499"/>
            </a:lvl2pPr>
            <a:lvl3pPr marL="685676" indent="0" algn="ctr">
              <a:buNone/>
              <a:defRPr sz="1352"/>
            </a:lvl3pPr>
            <a:lvl4pPr marL="1028514" indent="0" algn="ctr">
              <a:buNone/>
              <a:defRPr sz="1200"/>
            </a:lvl4pPr>
            <a:lvl5pPr marL="1371352" indent="0" algn="ctr">
              <a:buNone/>
              <a:defRPr sz="1200"/>
            </a:lvl5pPr>
            <a:lvl6pPr marL="1714188" indent="0" algn="ctr">
              <a:buNone/>
              <a:defRPr sz="1200"/>
            </a:lvl6pPr>
            <a:lvl7pPr marL="2057026" indent="0" algn="ctr">
              <a:buNone/>
              <a:defRPr sz="1200"/>
            </a:lvl7pPr>
            <a:lvl8pPr marL="2399861" indent="0" algn="ctr">
              <a:buNone/>
              <a:defRPr sz="1200"/>
            </a:lvl8pPr>
            <a:lvl9pPr marL="2742699" indent="0" algn="ctr">
              <a:buNone/>
              <a:defRPr sz="1200"/>
            </a:lvl9pPr>
          </a:lstStyle>
          <a:p>
            <a:r>
              <a:rPr lang="en-US" dirty="0"/>
              <a:t>Date goes here</a:t>
            </a:r>
          </a:p>
        </p:txBody>
      </p:sp>
      <p:sp>
        <p:nvSpPr>
          <p:cNvPr id="9" name="Text Placeholder 15"/>
          <p:cNvSpPr>
            <a:spLocks noGrp="1"/>
          </p:cNvSpPr>
          <p:nvPr>
            <p:ph type="body" sz="quarter" idx="14" hasCustomPrompt="1"/>
          </p:nvPr>
        </p:nvSpPr>
        <p:spPr>
          <a:xfrm>
            <a:off x="692440" y="2604107"/>
            <a:ext cx="3879565" cy="480368"/>
          </a:xfrm>
        </p:spPr>
        <p:txBody>
          <a:bodyPr anchor="t" anchorCtr="0"/>
          <a:lstStyle>
            <a:lvl1pPr marL="0" indent="0">
              <a:lnSpc>
                <a:spcPct val="100000"/>
              </a:lnSpc>
              <a:spcBef>
                <a:spcPts val="0"/>
              </a:spcBef>
              <a:buNone/>
              <a:defRPr sz="2000" spc="-23" baseline="0">
                <a:solidFill>
                  <a:schemeClr val="accent1"/>
                </a:solidFill>
              </a:defRPr>
            </a:lvl1pPr>
          </a:lstStyle>
          <a:p>
            <a:pPr lvl="0"/>
            <a:r>
              <a:rPr lang="en-US" dirty="0"/>
              <a:t>Name goes here</a:t>
            </a:r>
            <a:endParaRPr lang="en-GB" dirty="0"/>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2441" y="6083024"/>
            <a:ext cx="1485279" cy="437825"/>
          </a:xfrm>
          <a:prstGeom prst="rect">
            <a:avLst/>
          </a:prstGeom>
        </p:spPr>
      </p:pic>
    </p:spTree>
    <p:extLst>
      <p:ext uri="{BB962C8B-B14F-4D97-AF65-F5344CB8AC3E}">
        <p14:creationId xmlns:p14="http://schemas.microsoft.com/office/powerpoint/2010/main" val="30726141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Slide Image">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9144000" cy="5473699"/>
          </a:xfrm>
          <a:prstGeom prst="rect">
            <a:avLst/>
          </a:prstGeom>
        </p:spPr>
      </p:pic>
      <p:sp>
        <p:nvSpPr>
          <p:cNvPr id="14" name="Rectangle 13"/>
          <p:cNvSpPr/>
          <p:nvPr userDrawn="1"/>
        </p:nvSpPr>
        <p:spPr>
          <a:xfrm flipV="1">
            <a:off x="0" y="5473699"/>
            <a:ext cx="9144000" cy="13843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012" dirty="0">
              <a:solidFill>
                <a:prstClr val="white"/>
              </a:solidFill>
            </a:endParaRPr>
          </a:p>
        </p:txBody>
      </p:sp>
      <p:sp>
        <p:nvSpPr>
          <p:cNvPr id="11" name="Title 1"/>
          <p:cNvSpPr>
            <a:spLocks noGrp="1"/>
          </p:cNvSpPr>
          <p:nvPr>
            <p:ph type="ctrTitle" hasCustomPrompt="1"/>
          </p:nvPr>
        </p:nvSpPr>
        <p:spPr>
          <a:xfrm>
            <a:off x="692442" y="219297"/>
            <a:ext cx="8051513" cy="877884"/>
          </a:xfrm>
        </p:spPr>
        <p:txBody>
          <a:bodyPr anchor="b"/>
          <a:lstStyle>
            <a:lvl1pPr algn="l">
              <a:lnSpc>
                <a:spcPct val="100000"/>
              </a:lnSpc>
              <a:defRPr sz="3200" baseline="0">
                <a:solidFill>
                  <a:schemeClr val="accent1"/>
                </a:solidFill>
              </a:defRPr>
            </a:lvl1pPr>
          </a:lstStyle>
          <a:p>
            <a:r>
              <a:rPr lang="en-US" dirty="0"/>
              <a:t>Sample Divider Slide with Image</a:t>
            </a:r>
          </a:p>
        </p:txBody>
      </p:sp>
      <p:sp>
        <p:nvSpPr>
          <p:cNvPr id="8" name="Text Placeholder 15"/>
          <p:cNvSpPr>
            <a:spLocks noGrp="1"/>
          </p:cNvSpPr>
          <p:nvPr>
            <p:ph type="body" sz="quarter" idx="14" hasCustomPrompt="1"/>
          </p:nvPr>
        </p:nvSpPr>
        <p:spPr>
          <a:xfrm>
            <a:off x="692440" y="1411828"/>
            <a:ext cx="3879565" cy="480368"/>
          </a:xfrm>
        </p:spPr>
        <p:txBody>
          <a:bodyPr anchor="t" anchorCtr="0"/>
          <a:lstStyle>
            <a:lvl1pPr marL="0" indent="0">
              <a:lnSpc>
                <a:spcPct val="100000"/>
              </a:lnSpc>
              <a:spcBef>
                <a:spcPts val="0"/>
              </a:spcBef>
              <a:buNone/>
              <a:defRPr sz="2000" spc="-23" baseline="0">
                <a:solidFill>
                  <a:schemeClr val="accent1"/>
                </a:solidFill>
              </a:defRPr>
            </a:lvl1pPr>
          </a:lstStyle>
          <a:p>
            <a:pPr lvl="0"/>
            <a:r>
              <a:rPr lang="en-US" dirty="0"/>
              <a:t>Name goes here</a:t>
            </a:r>
            <a:endParaRPr lang="en-GB" dirty="0"/>
          </a:p>
        </p:txBody>
      </p:sp>
      <p:sp>
        <p:nvSpPr>
          <p:cNvPr id="7"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chemeClr val="bg1"/>
                </a:solidFill>
              </a:defRPr>
            </a:lvl1pPr>
          </a:lstStyle>
          <a:p>
            <a:fld id="{5261DC1A-9F2C-4D83-BFD6-BB6C53BB5F2D}" type="slidenum">
              <a:rPr lang="en-GB" smtClean="0">
                <a:solidFill>
                  <a:prstClr val="white"/>
                </a:solidFill>
              </a:rPr>
              <a:pPr/>
              <a:t>‹#›</a:t>
            </a:fld>
            <a:endParaRPr lang="en-GB" dirty="0">
              <a:solidFill>
                <a:prstClr val="white"/>
              </a:solidFill>
            </a:endParaRP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92441" y="6083024"/>
            <a:ext cx="1485279" cy="437825"/>
          </a:xfrm>
          <a:prstGeom prst="rect">
            <a:avLst/>
          </a:prstGeom>
        </p:spPr>
      </p:pic>
    </p:spTree>
    <p:extLst>
      <p:ext uri="{BB962C8B-B14F-4D97-AF65-F5344CB8AC3E}">
        <p14:creationId xmlns:p14="http://schemas.microsoft.com/office/powerpoint/2010/main" val="2756619780"/>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Divider Slide White">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flipV="1">
            <a:off x="0" y="5473699"/>
            <a:ext cx="9144000" cy="13843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012" dirty="0">
              <a:solidFill>
                <a:prstClr val="white"/>
              </a:solidFill>
            </a:endParaRPr>
          </a:p>
        </p:txBody>
      </p:sp>
      <p:sp>
        <p:nvSpPr>
          <p:cNvPr id="11" name="Title 1"/>
          <p:cNvSpPr>
            <a:spLocks noGrp="1"/>
          </p:cNvSpPr>
          <p:nvPr>
            <p:ph type="ctrTitle" hasCustomPrompt="1"/>
          </p:nvPr>
        </p:nvSpPr>
        <p:spPr>
          <a:xfrm>
            <a:off x="692442" y="219297"/>
            <a:ext cx="8051513" cy="877884"/>
          </a:xfrm>
        </p:spPr>
        <p:txBody>
          <a:bodyPr anchor="b"/>
          <a:lstStyle>
            <a:lvl1pPr algn="l">
              <a:lnSpc>
                <a:spcPct val="100000"/>
              </a:lnSpc>
              <a:defRPr sz="3200" baseline="0">
                <a:solidFill>
                  <a:schemeClr val="accent1"/>
                </a:solidFill>
              </a:defRPr>
            </a:lvl1pPr>
          </a:lstStyle>
          <a:p>
            <a:r>
              <a:rPr lang="en-US" dirty="0"/>
              <a:t>Sample Divider Slide White</a:t>
            </a:r>
          </a:p>
        </p:txBody>
      </p:sp>
      <p:sp>
        <p:nvSpPr>
          <p:cNvPr id="8" name="Text Placeholder 15"/>
          <p:cNvSpPr>
            <a:spLocks noGrp="1"/>
          </p:cNvSpPr>
          <p:nvPr>
            <p:ph type="body" sz="quarter" idx="14" hasCustomPrompt="1"/>
          </p:nvPr>
        </p:nvSpPr>
        <p:spPr>
          <a:xfrm>
            <a:off x="692440" y="1411828"/>
            <a:ext cx="3879565" cy="480368"/>
          </a:xfrm>
        </p:spPr>
        <p:txBody>
          <a:bodyPr anchor="t" anchorCtr="0"/>
          <a:lstStyle>
            <a:lvl1pPr marL="0" indent="0">
              <a:lnSpc>
                <a:spcPct val="100000"/>
              </a:lnSpc>
              <a:spcBef>
                <a:spcPts val="0"/>
              </a:spcBef>
              <a:buNone/>
              <a:defRPr sz="2000" spc="-23" baseline="0">
                <a:solidFill>
                  <a:schemeClr val="accent1"/>
                </a:solidFill>
              </a:defRPr>
            </a:lvl1pPr>
          </a:lstStyle>
          <a:p>
            <a:pPr lvl="0"/>
            <a:r>
              <a:rPr lang="en-US" dirty="0"/>
              <a:t>Name goes here</a:t>
            </a:r>
            <a:endParaRPr lang="en-GB" dirty="0"/>
          </a:p>
        </p:txBody>
      </p:sp>
      <p:sp>
        <p:nvSpPr>
          <p:cNvPr id="7"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chemeClr val="bg1"/>
                </a:solidFill>
              </a:defRPr>
            </a:lvl1pPr>
          </a:lstStyle>
          <a:p>
            <a:fld id="{5261DC1A-9F2C-4D83-BFD6-BB6C53BB5F2D}" type="slidenum">
              <a:rPr lang="en-GB" smtClean="0">
                <a:solidFill>
                  <a:prstClr val="white"/>
                </a:solidFill>
              </a:rPr>
              <a:pPr/>
              <a:t>‹#›</a:t>
            </a:fld>
            <a:endParaRPr lang="en-GB" dirty="0">
              <a:solidFill>
                <a:prstClr val="white"/>
              </a:solidFill>
            </a:endParaRP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2441" y="6083024"/>
            <a:ext cx="1485279" cy="437825"/>
          </a:xfrm>
          <a:prstGeom prst="rect">
            <a:avLst/>
          </a:prstGeom>
        </p:spPr>
      </p:pic>
    </p:spTree>
    <p:extLst>
      <p:ext uri="{BB962C8B-B14F-4D97-AF65-F5344CB8AC3E}">
        <p14:creationId xmlns:p14="http://schemas.microsoft.com/office/powerpoint/2010/main" val="879774119"/>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Slide Blue">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a:off x="0" y="0"/>
            <a:ext cx="9144000" cy="547370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012" dirty="0">
              <a:solidFill>
                <a:prstClr val="white"/>
              </a:solidFill>
            </a:endParaRPr>
          </a:p>
        </p:txBody>
      </p:sp>
      <p:sp>
        <p:nvSpPr>
          <p:cNvPr id="11" name="Title 1"/>
          <p:cNvSpPr>
            <a:spLocks noGrp="1"/>
          </p:cNvSpPr>
          <p:nvPr>
            <p:ph type="ctrTitle" hasCustomPrompt="1"/>
          </p:nvPr>
        </p:nvSpPr>
        <p:spPr>
          <a:xfrm>
            <a:off x="692442" y="219297"/>
            <a:ext cx="8051513" cy="877884"/>
          </a:xfrm>
        </p:spPr>
        <p:txBody>
          <a:bodyPr anchor="b"/>
          <a:lstStyle>
            <a:lvl1pPr algn="l">
              <a:lnSpc>
                <a:spcPct val="100000"/>
              </a:lnSpc>
              <a:defRPr sz="3200" baseline="0">
                <a:solidFill>
                  <a:schemeClr val="bg1"/>
                </a:solidFill>
              </a:defRPr>
            </a:lvl1pPr>
          </a:lstStyle>
          <a:p>
            <a:r>
              <a:rPr lang="en-US" dirty="0"/>
              <a:t>Sample Divider Slide Blue</a:t>
            </a:r>
          </a:p>
        </p:txBody>
      </p:sp>
      <p:sp>
        <p:nvSpPr>
          <p:cNvPr id="8" name="Text Placeholder 15"/>
          <p:cNvSpPr>
            <a:spLocks noGrp="1"/>
          </p:cNvSpPr>
          <p:nvPr>
            <p:ph type="body" sz="quarter" idx="14" hasCustomPrompt="1"/>
          </p:nvPr>
        </p:nvSpPr>
        <p:spPr>
          <a:xfrm>
            <a:off x="692440" y="1411828"/>
            <a:ext cx="3879565" cy="480368"/>
          </a:xfrm>
        </p:spPr>
        <p:txBody>
          <a:bodyPr anchor="t" anchorCtr="0"/>
          <a:lstStyle>
            <a:lvl1pPr marL="0" indent="0">
              <a:lnSpc>
                <a:spcPct val="100000"/>
              </a:lnSpc>
              <a:spcBef>
                <a:spcPts val="0"/>
              </a:spcBef>
              <a:buNone/>
              <a:defRPr sz="2000" spc="-23" baseline="0">
                <a:solidFill>
                  <a:schemeClr val="bg1"/>
                </a:solidFill>
              </a:defRPr>
            </a:lvl1pPr>
          </a:lstStyle>
          <a:p>
            <a:pPr lvl="0"/>
            <a:r>
              <a:rPr lang="en-US" dirty="0"/>
              <a:t>Name goes here</a:t>
            </a:r>
            <a:endParaRPr lang="en-GB" dirty="0"/>
          </a:p>
        </p:txBody>
      </p:sp>
      <p:sp>
        <p:nvSpPr>
          <p:cNvPr id="9"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pic>
        <p:nvPicPr>
          <p:cNvPr id="10" name="Picture 9" descr="Shire Logo 3005 EC.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92440" y="6082748"/>
            <a:ext cx="1490821" cy="437825"/>
          </a:xfrm>
          <a:prstGeom prst="rect">
            <a:avLst/>
          </a:prstGeom>
        </p:spPr>
      </p:pic>
    </p:spTree>
    <p:extLst>
      <p:ext uri="{BB962C8B-B14F-4D97-AF65-F5344CB8AC3E}">
        <p14:creationId xmlns:p14="http://schemas.microsoft.com/office/powerpoint/2010/main" val="4220980407"/>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Content Placeholder 2"/>
          <p:cNvSpPr>
            <a:spLocks noGrp="1"/>
          </p:cNvSpPr>
          <p:nvPr>
            <p:ph idx="1"/>
          </p:nvPr>
        </p:nvSpPr>
        <p:spPr>
          <a:xfrm>
            <a:off x="685804" y="1411818"/>
            <a:ext cx="8058149" cy="4061883"/>
          </a:xfrm>
        </p:spPr>
        <p:txBody>
          <a:bodyPr/>
          <a:lstStyle>
            <a:lvl1pPr>
              <a:spcAft>
                <a:spcPts val="152"/>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5"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21398755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 Title + Content ">
    <p:spTree>
      <p:nvGrpSpPr>
        <p:cNvPr id="1" name=""/>
        <p:cNvGrpSpPr/>
        <p:nvPr/>
      </p:nvGrpSpPr>
      <p:grpSpPr>
        <a:xfrm>
          <a:off x="0" y="0"/>
          <a:ext cx="0" cy="0"/>
          <a:chOff x="0" y="0"/>
          <a:chExt cx="0" cy="0"/>
        </a:xfrm>
      </p:grpSpPr>
      <p:sp>
        <p:nvSpPr>
          <p:cNvPr id="10" name="Content Placeholder 2"/>
          <p:cNvSpPr>
            <a:spLocks noGrp="1"/>
          </p:cNvSpPr>
          <p:nvPr>
            <p:ph idx="1"/>
          </p:nvPr>
        </p:nvSpPr>
        <p:spPr>
          <a:xfrm>
            <a:off x="685806" y="1807816"/>
            <a:ext cx="8058151" cy="366588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p:cNvSpPr>
            <a:spLocks noGrp="1"/>
          </p:cNvSpPr>
          <p:nvPr>
            <p:ph type="body" idx="13"/>
          </p:nvPr>
        </p:nvSpPr>
        <p:spPr>
          <a:xfrm>
            <a:off x="685806" y="1411817"/>
            <a:ext cx="8058151" cy="288000"/>
          </a:xfrm>
        </p:spPr>
        <p:txBody>
          <a:bodyPr anchor="t" anchorCtr="0"/>
          <a:lstStyle>
            <a:lvl1pPr marL="0" indent="0">
              <a:buNone/>
              <a:defRPr sz="2000" b="1">
                <a:solidFill>
                  <a:srgbClr val="007CC5"/>
                </a:solidFill>
              </a:defRPr>
            </a:lvl1pPr>
            <a:lvl2pPr marL="342838" indent="0">
              <a:buNone/>
              <a:defRPr sz="1499" b="1"/>
            </a:lvl2pPr>
            <a:lvl3pPr marL="685676" indent="0">
              <a:buNone/>
              <a:defRPr sz="1352" b="1"/>
            </a:lvl3pPr>
            <a:lvl4pPr marL="1028514" indent="0">
              <a:buNone/>
              <a:defRPr sz="1200" b="1"/>
            </a:lvl4pPr>
            <a:lvl5pPr marL="1371352" indent="0">
              <a:buNone/>
              <a:defRPr sz="1200" b="1"/>
            </a:lvl5pPr>
            <a:lvl6pPr marL="1714188" indent="0">
              <a:buNone/>
              <a:defRPr sz="1200" b="1"/>
            </a:lvl6pPr>
            <a:lvl7pPr marL="2057026" indent="0">
              <a:buNone/>
              <a:defRPr sz="1200" b="1"/>
            </a:lvl7pPr>
            <a:lvl8pPr marL="2399861" indent="0">
              <a:buNone/>
              <a:defRPr sz="1200" b="1"/>
            </a:lvl8pPr>
            <a:lvl9pPr marL="2742699" indent="0">
              <a:buNone/>
              <a:defRPr sz="1200" b="1"/>
            </a:lvl9pPr>
          </a:lstStyle>
          <a:p>
            <a:pPr lvl="0"/>
            <a:r>
              <a:rPr lang="en-US" dirty="0"/>
              <a:t>Click to edit Master text styles</a:t>
            </a:r>
          </a:p>
        </p:txBody>
      </p:sp>
      <p:sp>
        <p:nvSpPr>
          <p:cNvPr id="7"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8"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2002461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kk-KZ"/>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Дата 3"/>
          <p:cNvSpPr>
            <a:spLocks noGrp="1"/>
          </p:cNvSpPr>
          <p:nvPr>
            <p:ph type="dt" sz="half" idx="10"/>
          </p:nvPr>
        </p:nvSpPr>
        <p:spPr/>
        <p:txBody>
          <a:body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11"/>
          </p:nvPr>
        </p:nvSpPr>
        <p:spPr/>
        <p:txBody>
          <a:bodyPr/>
          <a:lstStyle/>
          <a:p>
            <a:endParaRPr lang="kk-KZ"/>
          </a:p>
        </p:txBody>
      </p:sp>
      <p:sp>
        <p:nvSpPr>
          <p:cNvPr id="6" name="Номер слайда 5"/>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13782935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Image">
    <p:spTree>
      <p:nvGrpSpPr>
        <p:cNvPr id="1" name=""/>
        <p:cNvGrpSpPr/>
        <p:nvPr/>
      </p:nvGrpSpPr>
      <p:grpSpPr>
        <a:xfrm>
          <a:off x="0" y="0"/>
          <a:ext cx="0" cy="0"/>
          <a:chOff x="0" y="0"/>
          <a:chExt cx="0" cy="0"/>
        </a:xfrm>
      </p:grpSpPr>
      <p:sp>
        <p:nvSpPr>
          <p:cNvPr id="11" name="Picture Placeholder 7"/>
          <p:cNvSpPr>
            <a:spLocks noGrp="1"/>
          </p:cNvSpPr>
          <p:nvPr>
            <p:ph type="pic" sz="quarter" idx="13"/>
          </p:nvPr>
        </p:nvSpPr>
        <p:spPr>
          <a:xfrm>
            <a:off x="4572007" y="1411016"/>
            <a:ext cx="4171951" cy="4062683"/>
          </a:xfrm>
          <a:solidFill>
            <a:schemeClr val="bg2"/>
          </a:solidFill>
        </p:spPr>
        <p:txBody>
          <a:bodyPr anchor="ctr" anchorCtr="0"/>
          <a:lstStyle>
            <a:lvl1pPr marL="0" indent="0" algn="ctr">
              <a:buNone/>
              <a:defRPr/>
            </a:lvl1pPr>
          </a:lstStyle>
          <a:p>
            <a:r>
              <a:rPr lang="en-US"/>
              <a:t>Click icon to add picture</a:t>
            </a:r>
            <a:endParaRPr lang="en-GB" dirty="0"/>
          </a:p>
        </p:txBody>
      </p:sp>
      <p:sp>
        <p:nvSpPr>
          <p:cNvPr id="15" name="Content Placeholder 2"/>
          <p:cNvSpPr>
            <a:spLocks noGrp="1"/>
          </p:cNvSpPr>
          <p:nvPr>
            <p:ph sz="half" idx="1"/>
          </p:nvPr>
        </p:nvSpPr>
        <p:spPr>
          <a:xfrm>
            <a:off x="685804" y="1411816"/>
            <a:ext cx="3700463" cy="406188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8"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3865528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2"/>
          <p:cNvSpPr>
            <a:spLocks noGrp="1"/>
          </p:cNvSpPr>
          <p:nvPr>
            <p:ph sz="half" idx="1"/>
          </p:nvPr>
        </p:nvSpPr>
        <p:spPr>
          <a:xfrm>
            <a:off x="685803" y="1411816"/>
            <a:ext cx="3743325" cy="406188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3"/>
          <p:cNvSpPr>
            <a:spLocks noGrp="1"/>
          </p:cNvSpPr>
          <p:nvPr>
            <p:ph sz="half" idx="2"/>
          </p:nvPr>
        </p:nvSpPr>
        <p:spPr>
          <a:xfrm>
            <a:off x="4714877" y="1411816"/>
            <a:ext cx="4029075" cy="40618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0"/>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8"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4007490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 Sub Titles">
    <p:spTree>
      <p:nvGrpSpPr>
        <p:cNvPr id="1" name=""/>
        <p:cNvGrpSpPr/>
        <p:nvPr/>
      </p:nvGrpSpPr>
      <p:grpSpPr>
        <a:xfrm>
          <a:off x="0" y="0"/>
          <a:ext cx="0" cy="0"/>
          <a:chOff x="0" y="0"/>
          <a:chExt cx="0" cy="0"/>
        </a:xfrm>
      </p:grpSpPr>
      <p:sp>
        <p:nvSpPr>
          <p:cNvPr id="11" name="Text Placeholder 2"/>
          <p:cNvSpPr>
            <a:spLocks noGrp="1"/>
          </p:cNvSpPr>
          <p:nvPr>
            <p:ph type="body" idx="1"/>
          </p:nvPr>
        </p:nvSpPr>
        <p:spPr>
          <a:xfrm>
            <a:off x="685803" y="1411817"/>
            <a:ext cx="3743325" cy="288000"/>
          </a:xfrm>
        </p:spPr>
        <p:txBody>
          <a:bodyPr anchor="t" anchorCtr="0"/>
          <a:lstStyle>
            <a:lvl1pPr marL="0" indent="0">
              <a:buNone/>
              <a:defRPr sz="2000" b="1">
                <a:solidFill>
                  <a:srgbClr val="007CC5"/>
                </a:solidFill>
              </a:defRPr>
            </a:lvl1pPr>
            <a:lvl2pPr marL="342838" indent="0">
              <a:buNone/>
              <a:defRPr sz="1499" b="1"/>
            </a:lvl2pPr>
            <a:lvl3pPr marL="685676" indent="0">
              <a:buNone/>
              <a:defRPr sz="1352" b="1"/>
            </a:lvl3pPr>
            <a:lvl4pPr marL="1028514" indent="0">
              <a:buNone/>
              <a:defRPr sz="1200" b="1"/>
            </a:lvl4pPr>
            <a:lvl5pPr marL="1371352" indent="0">
              <a:buNone/>
              <a:defRPr sz="1200" b="1"/>
            </a:lvl5pPr>
            <a:lvl6pPr marL="1714188" indent="0">
              <a:buNone/>
              <a:defRPr sz="1200" b="1"/>
            </a:lvl6pPr>
            <a:lvl7pPr marL="2057026" indent="0">
              <a:buNone/>
              <a:defRPr sz="1200" b="1"/>
            </a:lvl7pPr>
            <a:lvl8pPr marL="2399861" indent="0">
              <a:buNone/>
              <a:defRPr sz="1200" b="1"/>
            </a:lvl8pPr>
            <a:lvl9pPr marL="2742699" indent="0">
              <a:buNone/>
              <a:defRPr sz="1200" b="1"/>
            </a:lvl9pPr>
          </a:lstStyle>
          <a:p>
            <a:pPr lvl="0"/>
            <a:r>
              <a:rPr lang="en-US" dirty="0"/>
              <a:t>Click to edit Master text styles</a:t>
            </a:r>
          </a:p>
        </p:txBody>
      </p:sp>
      <p:sp>
        <p:nvSpPr>
          <p:cNvPr id="12" name="Text Placeholder 4"/>
          <p:cNvSpPr>
            <a:spLocks noGrp="1"/>
          </p:cNvSpPr>
          <p:nvPr>
            <p:ph type="body" sz="quarter" idx="3"/>
          </p:nvPr>
        </p:nvSpPr>
        <p:spPr>
          <a:xfrm>
            <a:off x="4714877" y="1411817"/>
            <a:ext cx="4029075" cy="288000"/>
          </a:xfrm>
        </p:spPr>
        <p:txBody>
          <a:bodyPr anchor="t" anchorCtr="0"/>
          <a:lstStyle>
            <a:lvl1pPr marL="0" indent="0">
              <a:buNone/>
              <a:defRPr sz="2000" b="1">
                <a:solidFill>
                  <a:srgbClr val="007CC5"/>
                </a:solidFill>
              </a:defRPr>
            </a:lvl1pPr>
            <a:lvl2pPr marL="342838" indent="0">
              <a:buNone/>
              <a:defRPr sz="1499" b="1"/>
            </a:lvl2pPr>
            <a:lvl3pPr marL="685676" indent="0">
              <a:buNone/>
              <a:defRPr sz="1352" b="1"/>
            </a:lvl3pPr>
            <a:lvl4pPr marL="1028514" indent="0">
              <a:buNone/>
              <a:defRPr sz="1200" b="1"/>
            </a:lvl4pPr>
            <a:lvl5pPr marL="1371352" indent="0">
              <a:buNone/>
              <a:defRPr sz="1200" b="1"/>
            </a:lvl5pPr>
            <a:lvl6pPr marL="1714188" indent="0">
              <a:buNone/>
              <a:defRPr sz="1200" b="1"/>
            </a:lvl6pPr>
            <a:lvl7pPr marL="2057026" indent="0">
              <a:buNone/>
              <a:defRPr sz="1200" b="1"/>
            </a:lvl7pPr>
            <a:lvl8pPr marL="2399861" indent="0">
              <a:buNone/>
              <a:defRPr sz="1200" b="1"/>
            </a:lvl8pPr>
            <a:lvl9pPr marL="2742699" indent="0">
              <a:buNone/>
              <a:defRPr sz="1200" b="1"/>
            </a:lvl9pPr>
          </a:lstStyle>
          <a:p>
            <a:pPr lvl="0"/>
            <a:r>
              <a:rPr lang="en-US" dirty="0"/>
              <a:t>Click to edit Master text styles</a:t>
            </a:r>
          </a:p>
        </p:txBody>
      </p:sp>
      <p:sp>
        <p:nvSpPr>
          <p:cNvPr id="13" name="Content Placeholder 3"/>
          <p:cNvSpPr>
            <a:spLocks noGrp="1"/>
          </p:cNvSpPr>
          <p:nvPr>
            <p:ph sz="half" idx="2"/>
          </p:nvPr>
        </p:nvSpPr>
        <p:spPr>
          <a:xfrm>
            <a:off x="685803" y="1807827"/>
            <a:ext cx="3743325" cy="366402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5"/>
          <p:cNvSpPr>
            <a:spLocks noGrp="1"/>
          </p:cNvSpPr>
          <p:nvPr>
            <p:ph sz="quarter" idx="4"/>
          </p:nvPr>
        </p:nvSpPr>
        <p:spPr>
          <a:xfrm>
            <a:off x="4714877" y="1809691"/>
            <a:ext cx="4029075" cy="36640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5"/>
          <p:cNvSpPr>
            <a:spLocks noGrp="1"/>
          </p:cNvSpPr>
          <p:nvPr>
            <p:ph type="sldNum" sz="quarter" idx="10"/>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10"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2429227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Picture Placeholder 7"/>
          <p:cNvSpPr>
            <a:spLocks noGrp="1"/>
          </p:cNvSpPr>
          <p:nvPr>
            <p:ph type="pic" sz="quarter" idx="13"/>
          </p:nvPr>
        </p:nvSpPr>
        <p:spPr>
          <a:xfrm>
            <a:off x="685801" y="1411816"/>
            <a:ext cx="2278856" cy="4061883"/>
          </a:xfrm>
          <a:solidFill>
            <a:schemeClr val="bg2"/>
          </a:solidFill>
        </p:spPr>
        <p:txBody>
          <a:bodyPr anchor="ctr" anchorCtr="0"/>
          <a:lstStyle>
            <a:lvl1pPr marL="0" indent="0" algn="ctr">
              <a:buNone/>
              <a:defRPr/>
            </a:lvl1pPr>
          </a:lstStyle>
          <a:p>
            <a:r>
              <a:rPr lang="en-US" dirty="0"/>
              <a:t>Click icon to add picture</a:t>
            </a:r>
            <a:endParaRPr lang="en-GB" dirty="0"/>
          </a:p>
        </p:txBody>
      </p:sp>
      <p:sp>
        <p:nvSpPr>
          <p:cNvPr id="11" name="Text Placeholder 10"/>
          <p:cNvSpPr>
            <a:spLocks noGrp="1"/>
          </p:cNvSpPr>
          <p:nvPr>
            <p:ph type="body" sz="quarter" idx="16"/>
          </p:nvPr>
        </p:nvSpPr>
        <p:spPr>
          <a:xfrm>
            <a:off x="3223806" y="1411817"/>
            <a:ext cx="5520151" cy="1440000"/>
          </a:xfrm>
        </p:spPr>
        <p:txBody>
          <a:bodyPr/>
          <a:lstStyle>
            <a:lvl1pPr marL="0" indent="0">
              <a:lnSpc>
                <a:spcPts val="1651"/>
              </a:lnSpc>
              <a:spcBef>
                <a:spcPts val="0"/>
              </a:spcBef>
              <a:spcAft>
                <a:spcPts val="752"/>
              </a:spcAft>
              <a:buNone/>
              <a:defRPr sz="2000" spc="-37" baseline="0"/>
            </a:lvl1pPr>
          </a:lstStyle>
          <a:p>
            <a:pPr lvl="0"/>
            <a:r>
              <a:rPr lang="en-US" dirty="0"/>
              <a:t>Click to edit Master text styles</a:t>
            </a:r>
          </a:p>
        </p:txBody>
      </p:sp>
      <p:sp>
        <p:nvSpPr>
          <p:cNvPr id="14" name="Text Placeholder 10"/>
          <p:cNvSpPr>
            <a:spLocks noGrp="1"/>
          </p:cNvSpPr>
          <p:nvPr>
            <p:ph type="body" sz="quarter" idx="17"/>
          </p:nvPr>
        </p:nvSpPr>
        <p:spPr>
          <a:xfrm>
            <a:off x="3216663" y="3139816"/>
            <a:ext cx="5527295" cy="2333883"/>
          </a:xfrm>
        </p:spPr>
        <p:txBody>
          <a:bodyPr/>
          <a:lstStyle>
            <a:lvl1pPr marL="0" indent="0">
              <a:lnSpc>
                <a:spcPct val="120000"/>
              </a:lnSpc>
              <a:spcBef>
                <a:spcPts val="0"/>
              </a:spcBef>
              <a:spcAft>
                <a:spcPts val="752"/>
              </a:spcAft>
              <a:buNone/>
              <a:defRPr sz="2000"/>
            </a:lvl1pPr>
          </a:lstStyle>
          <a:p>
            <a:pPr lvl="0"/>
            <a:r>
              <a:rPr lang="en-US" dirty="0"/>
              <a:t>Click to edit Master text styles</a:t>
            </a:r>
          </a:p>
        </p:txBody>
      </p:sp>
      <p:sp>
        <p:nvSpPr>
          <p:cNvPr id="8"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9"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3874476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9"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
        <p:nvSpPr>
          <p:cNvPr id="7" name="Picture Placeholder 8"/>
          <p:cNvSpPr>
            <a:spLocks noGrp="1"/>
          </p:cNvSpPr>
          <p:nvPr>
            <p:ph type="pic" sz="quarter" idx="13"/>
          </p:nvPr>
        </p:nvSpPr>
        <p:spPr>
          <a:xfrm>
            <a:off x="685800" y="1409700"/>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12" name="Picture Placeholder 8"/>
          <p:cNvSpPr>
            <a:spLocks noGrp="1"/>
          </p:cNvSpPr>
          <p:nvPr>
            <p:ph type="pic" sz="quarter" idx="14"/>
          </p:nvPr>
        </p:nvSpPr>
        <p:spPr>
          <a:xfrm>
            <a:off x="7663950" y="1409700"/>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13" name="Picture Placeholder 8"/>
          <p:cNvSpPr>
            <a:spLocks noGrp="1"/>
          </p:cNvSpPr>
          <p:nvPr>
            <p:ph type="pic" sz="quarter" idx="15"/>
          </p:nvPr>
        </p:nvSpPr>
        <p:spPr>
          <a:xfrm>
            <a:off x="5337900" y="1420901"/>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15" name="Picture Placeholder 8"/>
          <p:cNvSpPr>
            <a:spLocks noGrp="1"/>
          </p:cNvSpPr>
          <p:nvPr>
            <p:ph type="pic" sz="quarter" idx="16"/>
          </p:nvPr>
        </p:nvSpPr>
        <p:spPr>
          <a:xfrm>
            <a:off x="3011850" y="1420901"/>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16" name="Text Placeholder 17"/>
          <p:cNvSpPr>
            <a:spLocks noGrp="1"/>
          </p:cNvSpPr>
          <p:nvPr>
            <p:ph type="body" sz="quarter" idx="17" hasCustomPrompt="1"/>
          </p:nvPr>
        </p:nvSpPr>
        <p:spPr>
          <a:xfrm>
            <a:off x="690750" y="2538685"/>
            <a:ext cx="1083688"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17" name="Text Placeholder 17"/>
          <p:cNvSpPr>
            <a:spLocks noGrp="1"/>
          </p:cNvSpPr>
          <p:nvPr>
            <p:ph type="body" sz="quarter" idx="18" hasCustomPrompt="1"/>
          </p:nvPr>
        </p:nvSpPr>
        <p:spPr>
          <a:xfrm>
            <a:off x="3016374" y="2538685"/>
            <a:ext cx="1078882"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18" name="Text Placeholder 17"/>
          <p:cNvSpPr>
            <a:spLocks noGrp="1"/>
          </p:cNvSpPr>
          <p:nvPr>
            <p:ph type="body" sz="quarter" idx="19" hasCustomPrompt="1"/>
          </p:nvPr>
        </p:nvSpPr>
        <p:spPr>
          <a:xfrm>
            <a:off x="5337189" y="2538685"/>
            <a:ext cx="1090128"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19" name="Text Placeholder 17"/>
          <p:cNvSpPr>
            <a:spLocks noGrp="1"/>
          </p:cNvSpPr>
          <p:nvPr>
            <p:ph type="body" sz="quarter" idx="20" hasCustomPrompt="1"/>
          </p:nvPr>
        </p:nvSpPr>
        <p:spPr>
          <a:xfrm>
            <a:off x="7669252" y="2538685"/>
            <a:ext cx="1074779"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20" name="Picture Placeholder 8"/>
          <p:cNvSpPr>
            <a:spLocks noGrp="1"/>
          </p:cNvSpPr>
          <p:nvPr>
            <p:ph type="pic" sz="quarter" idx="21"/>
          </p:nvPr>
        </p:nvSpPr>
        <p:spPr>
          <a:xfrm>
            <a:off x="685800" y="3446175"/>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21" name="Picture Placeholder 8"/>
          <p:cNvSpPr>
            <a:spLocks noGrp="1"/>
          </p:cNvSpPr>
          <p:nvPr>
            <p:ph type="pic" sz="quarter" idx="22"/>
          </p:nvPr>
        </p:nvSpPr>
        <p:spPr>
          <a:xfrm>
            <a:off x="7663950" y="3446175"/>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22" name="Picture Placeholder 8"/>
          <p:cNvSpPr>
            <a:spLocks noGrp="1"/>
          </p:cNvSpPr>
          <p:nvPr>
            <p:ph type="pic" sz="quarter" idx="23"/>
          </p:nvPr>
        </p:nvSpPr>
        <p:spPr>
          <a:xfrm>
            <a:off x="5337900" y="3457376"/>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23" name="Picture Placeholder 8"/>
          <p:cNvSpPr>
            <a:spLocks noGrp="1"/>
          </p:cNvSpPr>
          <p:nvPr>
            <p:ph type="pic" sz="quarter" idx="24"/>
          </p:nvPr>
        </p:nvSpPr>
        <p:spPr>
          <a:xfrm>
            <a:off x="3011850" y="3457376"/>
            <a:ext cx="1080000" cy="1053000"/>
          </a:xfrm>
          <a:solidFill>
            <a:schemeClr val="bg2"/>
          </a:solidFill>
        </p:spPr>
        <p:txBody>
          <a:bodyPr anchor="ctr" anchorCtr="0"/>
          <a:lstStyle>
            <a:lvl1pPr marL="0" indent="0" algn="ctr">
              <a:buNone/>
              <a:defRPr sz="825"/>
            </a:lvl1pPr>
          </a:lstStyle>
          <a:p>
            <a:r>
              <a:rPr lang="en-US"/>
              <a:t>Click icon to add picture</a:t>
            </a:r>
            <a:endParaRPr lang="en-GB"/>
          </a:p>
        </p:txBody>
      </p:sp>
      <p:sp>
        <p:nvSpPr>
          <p:cNvPr id="24" name="Text Placeholder 17"/>
          <p:cNvSpPr>
            <a:spLocks noGrp="1"/>
          </p:cNvSpPr>
          <p:nvPr>
            <p:ph type="body" sz="quarter" idx="25" hasCustomPrompt="1"/>
          </p:nvPr>
        </p:nvSpPr>
        <p:spPr>
          <a:xfrm>
            <a:off x="690750" y="4575160"/>
            <a:ext cx="1083688"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25" name="Text Placeholder 17"/>
          <p:cNvSpPr>
            <a:spLocks noGrp="1"/>
          </p:cNvSpPr>
          <p:nvPr>
            <p:ph type="body" sz="quarter" idx="26" hasCustomPrompt="1"/>
          </p:nvPr>
        </p:nvSpPr>
        <p:spPr>
          <a:xfrm>
            <a:off x="3016374" y="4575160"/>
            <a:ext cx="1078882"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26" name="Text Placeholder 17"/>
          <p:cNvSpPr>
            <a:spLocks noGrp="1"/>
          </p:cNvSpPr>
          <p:nvPr>
            <p:ph type="body" sz="quarter" idx="27" hasCustomPrompt="1"/>
          </p:nvPr>
        </p:nvSpPr>
        <p:spPr>
          <a:xfrm>
            <a:off x="5337189" y="4575160"/>
            <a:ext cx="1090128"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
        <p:nvSpPr>
          <p:cNvPr id="27" name="Text Placeholder 17"/>
          <p:cNvSpPr>
            <a:spLocks noGrp="1"/>
          </p:cNvSpPr>
          <p:nvPr>
            <p:ph type="body" sz="quarter" idx="28" hasCustomPrompt="1"/>
          </p:nvPr>
        </p:nvSpPr>
        <p:spPr>
          <a:xfrm>
            <a:off x="7669252" y="4575160"/>
            <a:ext cx="1074779" cy="432000"/>
          </a:xfrm>
        </p:spPr>
        <p:txBody>
          <a:bodyPr/>
          <a:lstStyle>
            <a:lvl1pPr marL="0" indent="0">
              <a:lnSpc>
                <a:spcPts val="1050"/>
              </a:lnSpc>
              <a:spcBef>
                <a:spcPts val="0"/>
              </a:spcBef>
              <a:buNone/>
              <a:defRPr sz="825"/>
            </a:lvl1pPr>
          </a:lstStyle>
          <a:p>
            <a:pPr lvl="0"/>
            <a:r>
              <a:rPr lang="en-US" dirty="0"/>
              <a:t>Click to edit text</a:t>
            </a:r>
            <a:endParaRPr lang="en-GB" dirty="0"/>
          </a:p>
        </p:txBody>
      </p:sp>
    </p:spTree>
    <p:extLst>
      <p:ext uri="{BB962C8B-B14F-4D97-AF65-F5344CB8AC3E}">
        <p14:creationId xmlns:p14="http://schemas.microsoft.com/office/powerpoint/2010/main" val="1149353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22"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23"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grpSp>
        <p:nvGrpSpPr>
          <p:cNvPr id="40" name="Group 39"/>
          <p:cNvGrpSpPr/>
          <p:nvPr userDrawn="1"/>
        </p:nvGrpSpPr>
        <p:grpSpPr>
          <a:xfrm>
            <a:off x="546745" y="997527"/>
            <a:ext cx="8383768" cy="4690754"/>
            <a:chOff x="1366451" y="1800225"/>
            <a:chExt cx="6901200" cy="4172819"/>
          </a:xfrm>
        </p:grpSpPr>
        <p:pic>
          <p:nvPicPr>
            <p:cNvPr id="41" name="Picture 4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366451" y="1800225"/>
              <a:ext cx="6901200" cy="4172819"/>
            </a:xfrm>
            <a:prstGeom prst="rect">
              <a:avLst/>
            </a:prstGeom>
            <a:noFill/>
            <a:ln>
              <a:noFill/>
            </a:ln>
          </p:spPr>
        </p:pic>
        <p:sp>
          <p:nvSpPr>
            <p:cNvPr id="42" name="TextBox 41"/>
            <p:cNvSpPr txBox="1"/>
            <p:nvPr userDrawn="1"/>
          </p:nvSpPr>
          <p:spPr>
            <a:xfrm>
              <a:off x="3136776" y="3924631"/>
              <a:ext cx="1080000" cy="108000"/>
            </a:xfrm>
            <a:prstGeom prst="rect">
              <a:avLst/>
            </a:prstGeom>
            <a:noFill/>
          </p:spPr>
          <p:txBody>
            <a:bodyPr wrap="square" lIns="0" tIns="0" rIns="0" bIns="0" rtlCol="0" anchor="b" anchorCtr="0">
              <a:noAutofit/>
            </a:bodyPr>
            <a:lstStyle/>
            <a:p>
              <a:pPr defTabSz="914354"/>
              <a:r>
                <a:rPr lang="en-GB" sz="1000" dirty="0">
                  <a:solidFill>
                    <a:srgbClr val="14276F"/>
                  </a:solidFill>
                </a:rPr>
                <a:t>Bannockburn, IL</a:t>
              </a:r>
            </a:p>
          </p:txBody>
        </p:sp>
        <p:sp>
          <p:nvSpPr>
            <p:cNvPr id="43" name="TextBox 42"/>
            <p:cNvSpPr txBox="1"/>
            <p:nvPr userDrawn="1"/>
          </p:nvSpPr>
          <p:spPr>
            <a:xfrm>
              <a:off x="3457227" y="3723697"/>
              <a:ext cx="1080000" cy="108000"/>
            </a:xfrm>
            <a:prstGeom prst="rect">
              <a:avLst/>
            </a:prstGeom>
            <a:noFill/>
          </p:spPr>
          <p:txBody>
            <a:bodyPr wrap="square" lIns="0" tIns="0" rIns="0" bIns="0" rtlCol="0" anchor="b" anchorCtr="0">
              <a:noAutofit/>
            </a:bodyPr>
            <a:lstStyle/>
            <a:p>
              <a:pPr defTabSz="914354"/>
              <a:r>
                <a:rPr lang="en-GB" sz="1000" dirty="0">
                  <a:solidFill>
                    <a:srgbClr val="14276F"/>
                  </a:solidFill>
                </a:rPr>
                <a:t>Cambridge, MA</a:t>
              </a:r>
            </a:p>
          </p:txBody>
        </p:sp>
        <p:sp>
          <p:nvSpPr>
            <p:cNvPr id="44" name="TextBox 43"/>
            <p:cNvSpPr txBox="1"/>
            <p:nvPr userDrawn="1"/>
          </p:nvSpPr>
          <p:spPr>
            <a:xfrm>
              <a:off x="2304061" y="4134488"/>
              <a:ext cx="1080000" cy="108000"/>
            </a:xfrm>
            <a:prstGeom prst="rect">
              <a:avLst/>
            </a:prstGeom>
            <a:noFill/>
          </p:spPr>
          <p:txBody>
            <a:bodyPr wrap="square" lIns="0" tIns="0" rIns="0" bIns="0" rtlCol="0" anchor="b" anchorCtr="0">
              <a:noAutofit/>
            </a:bodyPr>
            <a:lstStyle/>
            <a:p>
              <a:pPr defTabSz="914354"/>
              <a:r>
                <a:rPr lang="en-GB" sz="1000" dirty="0">
                  <a:solidFill>
                    <a:srgbClr val="14276F"/>
                  </a:solidFill>
                </a:rPr>
                <a:t>Lexington, MA</a:t>
              </a:r>
            </a:p>
          </p:txBody>
        </p:sp>
        <p:sp>
          <p:nvSpPr>
            <p:cNvPr id="45" name="TextBox 44"/>
            <p:cNvSpPr txBox="1"/>
            <p:nvPr userDrawn="1"/>
          </p:nvSpPr>
          <p:spPr>
            <a:xfrm>
              <a:off x="4519779" y="2283718"/>
              <a:ext cx="1080000" cy="108000"/>
            </a:xfrm>
            <a:prstGeom prst="rect">
              <a:avLst/>
            </a:prstGeom>
            <a:noFill/>
          </p:spPr>
          <p:txBody>
            <a:bodyPr wrap="square" lIns="0" tIns="0" rIns="0" bIns="0" rtlCol="0" anchor="b" anchorCtr="0">
              <a:noAutofit/>
            </a:bodyPr>
            <a:lstStyle/>
            <a:p>
              <a:pPr defTabSz="914354"/>
              <a:r>
                <a:rPr lang="en-GB" sz="1000" dirty="0">
                  <a:solidFill>
                    <a:srgbClr val="007CC5"/>
                  </a:solidFill>
                </a:rPr>
                <a:t>Dublin, Ireland</a:t>
              </a:r>
            </a:p>
          </p:txBody>
        </p:sp>
        <p:sp>
          <p:nvSpPr>
            <p:cNvPr id="46" name="object 5"/>
            <p:cNvSpPr/>
            <p:nvPr userDrawn="1"/>
          </p:nvSpPr>
          <p:spPr>
            <a:xfrm>
              <a:off x="4805725" y="3354623"/>
              <a:ext cx="0" cy="2073910"/>
            </a:xfrm>
            <a:custGeom>
              <a:avLst/>
              <a:gdLst/>
              <a:ahLst/>
              <a:cxnLst/>
              <a:rect l="l" t="t" r="r" b="b"/>
              <a:pathLst>
                <a:path h="2073910">
                  <a:moveTo>
                    <a:pt x="0" y="0"/>
                  </a:moveTo>
                  <a:lnTo>
                    <a:pt x="0" y="2073529"/>
                  </a:lnTo>
                </a:path>
              </a:pathLst>
            </a:custGeom>
            <a:ln w="6692">
              <a:solidFill>
                <a:schemeClr val="accent3"/>
              </a:solidFill>
            </a:ln>
          </p:spPr>
          <p:txBody>
            <a:bodyPr wrap="square" lIns="0" tIns="0" rIns="0" bIns="0" rtlCol="0"/>
            <a:lstStyle/>
            <a:p>
              <a:pPr defTabSz="914354"/>
              <a:endParaRPr sz="1013">
                <a:solidFill>
                  <a:prstClr val="black"/>
                </a:solidFill>
              </a:endParaRPr>
            </a:p>
          </p:txBody>
        </p:sp>
        <p:sp>
          <p:nvSpPr>
            <p:cNvPr id="47" name="object 6"/>
            <p:cNvSpPr/>
            <p:nvPr userDrawn="1"/>
          </p:nvSpPr>
          <p:spPr>
            <a:xfrm>
              <a:off x="3419889" y="3424895"/>
              <a:ext cx="0" cy="382905"/>
            </a:xfrm>
            <a:custGeom>
              <a:avLst/>
              <a:gdLst/>
              <a:ahLst/>
              <a:cxnLst/>
              <a:rect l="l" t="t" r="r" b="b"/>
              <a:pathLst>
                <a:path h="382904">
                  <a:moveTo>
                    <a:pt x="0" y="0"/>
                  </a:moveTo>
                  <a:lnTo>
                    <a:pt x="0" y="382714"/>
                  </a:lnTo>
                </a:path>
              </a:pathLst>
            </a:custGeom>
            <a:ln w="6692">
              <a:solidFill>
                <a:schemeClr val="accent3"/>
              </a:solidFill>
            </a:ln>
          </p:spPr>
          <p:txBody>
            <a:bodyPr wrap="square" lIns="0" tIns="0" rIns="0" bIns="0" rtlCol="0"/>
            <a:lstStyle/>
            <a:p>
              <a:pPr defTabSz="914354"/>
              <a:endParaRPr sz="1013">
                <a:solidFill>
                  <a:prstClr val="black"/>
                </a:solidFill>
              </a:endParaRPr>
            </a:p>
          </p:txBody>
        </p:sp>
        <p:sp>
          <p:nvSpPr>
            <p:cNvPr id="48" name="object 7"/>
            <p:cNvSpPr/>
            <p:nvPr userDrawn="1"/>
          </p:nvSpPr>
          <p:spPr>
            <a:xfrm>
              <a:off x="2269808" y="3333836"/>
              <a:ext cx="1055370" cy="887730"/>
            </a:xfrm>
            <a:custGeom>
              <a:avLst/>
              <a:gdLst/>
              <a:ahLst/>
              <a:cxnLst/>
              <a:rect l="l" t="t" r="r" b="b"/>
              <a:pathLst>
                <a:path w="1055370" h="887729">
                  <a:moveTo>
                    <a:pt x="1055039" y="0"/>
                  </a:moveTo>
                  <a:lnTo>
                    <a:pt x="0" y="0"/>
                  </a:lnTo>
                  <a:lnTo>
                    <a:pt x="0" y="887742"/>
                  </a:lnTo>
                </a:path>
              </a:pathLst>
            </a:custGeom>
            <a:ln w="6692">
              <a:solidFill>
                <a:schemeClr val="accent3"/>
              </a:solidFill>
            </a:ln>
          </p:spPr>
          <p:txBody>
            <a:bodyPr wrap="square" lIns="0" tIns="0" rIns="0" bIns="0" rtlCol="0"/>
            <a:lstStyle/>
            <a:p>
              <a:pPr defTabSz="914354"/>
              <a:endParaRPr sz="1013">
                <a:solidFill>
                  <a:prstClr val="black"/>
                </a:solidFill>
              </a:endParaRPr>
            </a:p>
          </p:txBody>
        </p:sp>
        <p:sp>
          <p:nvSpPr>
            <p:cNvPr id="49" name="object 8"/>
            <p:cNvSpPr/>
            <p:nvPr userDrawn="1"/>
          </p:nvSpPr>
          <p:spPr>
            <a:xfrm>
              <a:off x="3104075" y="3474379"/>
              <a:ext cx="0" cy="540385"/>
            </a:xfrm>
            <a:custGeom>
              <a:avLst/>
              <a:gdLst/>
              <a:ahLst/>
              <a:cxnLst/>
              <a:rect l="l" t="t" r="r" b="b"/>
              <a:pathLst>
                <a:path h="540385">
                  <a:moveTo>
                    <a:pt x="0" y="0"/>
                  </a:moveTo>
                  <a:lnTo>
                    <a:pt x="0" y="539915"/>
                  </a:lnTo>
                </a:path>
              </a:pathLst>
            </a:custGeom>
            <a:ln w="6692">
              <a:solidFill>
                <a:schemeClr val="accent3"/>
              </a:solidFill>
            </a:ln>
          </p:spPr>
          <p:txBody>
            <a:bodyPr wrap="square" lIns="0" tIns="0" rIns="0" bIns="0" rtlCol="0"/>
            <a:lstStyle/>
            <a:p>
              <a:pPr defTabSz="914354"/>
              <a:endParaRPr sz="1013">
                <a:solidFill>
                  <a:prstClr val="black"/>
                </a:solidFill>
              </a:endParaRPr>
            </a:p>
          </p:txBody>
        </p:sp>
        <p:sp>
          <p:nvSpPr>
            <p:cNvPr id="50" name="object 9"/>
            <p:cNvSpPr/>
            <p:nvPr userDrawn="1"/>
          </p:nvSpPr>
          <p:spPr>
            <a:xfrm>
              <a:off x="4460467" y="3074129"/>
              <a:ext cx="49530" cy="49530"/>
            </a:xfrm>
            <a:custGeom>
              <a:avLst/>
              <a:gdLst/>
              <a:ahLst/>
              <a:cxnLst/>
              <a:rect l="l" t="t" r="r" b="b"/>
              <a:pathLst>
                <a:path w="49529" h="49530">
                  <a:moveTo>
                    <a:pt x="24739" y="0"/>
                  </a:moveTo>
                  <a:lnTo>
                    <a:pt x="15109" y="1943"/>
                  </a:lnTo>
                  <a:lnTo>
                    <a:pt x="7245" y="7245"/>
                  </a:lnTo>
                  <a:lnTo>
                    <a:pt x="1943" y="15109"/>
                  </a:lnTo>
                  <a:lnTo>
                    <a:pt x="0" y="24739"/>
                  </a:lnTo>
                  <a:lnTo>
                    <a:pt x="1943" y="34370"/>
                  </a:lnTo>
                  <a:lnTo>
                    <a:pt x="7245" y="42233"/>
                  </a:lnTo>
                  <a:lnTo>
                    <a:pt x="15109" y="47535"/>
                  </a:lnTo>
                  <a:lnTo>
                    <a:pt x="24739" y="49479"/>
                  </a:lnTo>
                  <a:lnTo>
                    <a:pt x="34370" y="47535"/>
                  </a:lnTo>
                  <a:lnTo>
                    <a:pt x="42233" y="42233"/>
                  </a:lnTo>
                  <a:lnTo>
                    <a:pt x="47535" y="34370"/>
                  </a:lnTo>
                  <a:lnTo>
                    <a:pt x="49479" y="24739"/>
                  </a:lnTo>
                  <a:lnTo>
                    <a:pt x="47535" y="15109"/>
                  </a:lnTo>
                  <a:lnTo>
                    <a:pt x="42233" y="7245"/>
                  </a:lnTo>
                  <a:lnTo>
                    <a:pt x="34370" y="1943"/>
                  </a:lnTo>
                  <a:lnTo>
                    <a:pt x="24739" y="0"/>
                  </a:lnTo>
                  <a:close/>
                </a:path>
              </a:pathLst>
            </a:custGeom>
            <a:solidFill>
              <a:srgbClr val="0085CB"/>
            </a:solidFill>
          </p:spPr>
          <p:txBody>
            <a:bodyPr wrap="square" lIns="0" tIns="0" rIns="0" bIns="0" rtlCol="0"/>
            <a:lstStyle/>
            <a:p>
              <a:pPr defTabSz="914354"/>
              <a:endParaRPr sz="1013">
                <a:solidFill>
                  <a:prstClr val="black"/>
                </a:solidFill>
              </a:endParaRPr>
            </a:p>
          </p:txBody>
        </p:sp>
        <p:sp>
          <p:nvSpPr>
            <p:cNvPr id="51" name="object 10"/>
            <p:cNvSpPr/>
            <p:nvPr userDrawn="1"/>
          </p:nvSpPr>
          <p:spPr>
            <a:xfrm>
              <a:off x="4780960" y="3306731"/>
              <a:ext cx="49530" cy="49530"/>
            </a:xfrm>
            <a:custGeom>
              <a:avLst/>
              <a:gdLst/>
              <a:ahLst/>
              <a:cxnLst/>
              <a:rect l="l" t="t" r="r" b="b"/>
              <a:pathLst>
                <a:path w="49529" h="49529">
                  <a:moveTo>
                    <a:pt x="24739" y="0"/>
                  </a:moveTo>
                  <a:lnTo>
                    <a:pt x="15109" y="1943"/>
                  </a:lnTo>
                  <a:lnTo>
                    <a:pt x="7245" y="7245"/>
                  </a:lnTo>
                  <a:lnTo>
                    <a:pt x="1943" y="15109"/>
                  </a:lnTo>
                  <a:lnTo>
                    <a:pt x="0" y="24739"/>
                  </a:lnTo>
                  <a:lnTo>
                    <a:pt x="1943" y="34370"/>
                  </a:lnTo>
                  <a:lnTo>
                    <a:pt x="7245" y="42233"/>
                  </a:lnTo>
                  <a:lnTo>
                    <a:pt x="15109" y="47535"/>
                  </a:lnTo>
                  <a:lnTo>
                    <a:pt x="24739" y="49479"/>
                  </a:lnTo>
                  <a:lnTo>
                    <a:pt x="34370" y="47535"/>
                  </a:lnTo>
                  <a:lnTo>
                    <a:pt x="42233" y="42233"/>
                  </a:lnTo>
                  <a:lnTo>
                    <a:pt x="47535" y="34370"/>
                  </a:lnTo>
                  <a:lnTo>
                    <a:pt x="49479" y="24739"/>
                  </a:lnTo>
                  <a:lnTo>
                    <a:pt x="47535" y="15109"/>
                  </a:lnTo>
                  <a:lnTo>
                    <a:pt x="42233" y="7245"/>
                  </a:lnTo>
                  <a:lnTo>
                    <a:pt x="34370" y="1943"/>
                  </a:lnTo>
                  <a:lnTo>
                    <a:pt x="24739" y="0"/>
                  </a:lnTo>
                  <a:close/>
                </a:path>
              </a:pathLst>
            </a:custGeom>
            <a:solidFill>
              <a:schemeClr val="accent3"/>
            </a:solidFill>
          </p:spPr>
          <p:txBody>
            <a:bodyPr wrap="square" lIns="0" tIns="0" rIns="0" bIns="0" rtlCol="0"/>
            <a:lstStyle/>
            <a:p>
              <a:pPr defTabSz="914354"/>
              <a:endParaRPr sz="1013">
                <a:solidFill>
                  <a:prstClr val="black"/>
                </a:solidFill>
              </a:endParaRPr>
            </a:p>
          </p:txBody>
        </p:sp>
        <p:sp>
          <p:nvSpPr>
            <p:cNvPr id="52" name="object 11"/>
            <p:cNvSpPr/>
            <p:nvPr userDrawn="1"/>
          </p:nvSpPr>
          <p:spPr>
            <a:xfrm>
              <a:off x="3398321" y="3377002"/>
              <a:ext cx="49530" cy="49530"/>
            </a:xfrm>
            <a:custGeom>
              <a:avLst/>
              <a:gdLst/>
              <a:ahLst/>
              <a:cxnLst/>
              <a:rect l="l" t="t" r="r" b="b"/>
              <a:pathLst>
                <a:path w="49529" h="49529">
                  <a:moveTo>
                    <a:pt x="24739" y="0"/>
                  </a:moveTo>
                  <a:lnTo>
                    <a:pt x="15109" y="1943"/>
                  </a:lnTo>
                  <a:lnTo>
                    <a:pt x="7245" y="7245"/>
                  </a:lnTo>
                  <a:lnTo>
                    <a:pt x="1943" y="15109"/>
                  </a:lnTo>
                  <a:lnTo>
                    <a:pt x="0" y="24739"/>
                  </a:lnTo>
                  <a:lnTo>
                    <a:pt x="1943" y="34370"/>
                  </a:lnTo>
                  <a:lnTo>
                    <a:pt x="7245" y="42233"/>
                  </a:lnTo>
                  <a:lnTo>
                    <a:pt x="15109" y="47535"/>
                  </a:lnTo>
                  <a:lnTo>
                    <a:pt x="24739" y="49479"/>
                  </a:lnTo>
                  <a:lnTo>
                    <a:pt x="34370" y="47535"/>
                  </a:lnTo>
                  <a:lnTo>
                    <a:pt x="42233" y="42233"/>
                  </a:lnTo>
                  <a:lnTo>
                    <a:pt x="47535" y="34370"/>
                  </a:lnTo>
                  <a:lnTo>
                    <a:pt x="49479" y="24739"/>
                  </a:lnTo>
                  <a:lnTo>
                    <a:pt x="47535" y="15109"/>
                  </a:lnTo>
                  <a:lnTo>
                    <a:pt x="42233" y="7245"/>
                  </a:lnTo>
                  <a:lnTo>
                    <a:pt x="34370" y="1943"/>
                  </a:lnTo>
                  <a:lnTo>
                    <a:pt x="24739" y="0"/>
                  </a:lnTo>
                  <a:close/>
                </a:path>
              </a:pathLst>
            </a:custGeom>
            <a:solidFill>
              <a:schemeClr val="accent3"/>
            </a:solidFill>
          </p:spPr>
          <p:txBody>
            <a:bodyPr wrap="square" lIns="0" tIns="0" rIns="0" bIns="0" rtlCol="0"/>
            <a:lstStyle/>
            <a:p>
              <a:pPr defTabSz="914354"/>
              <a:endParaRPr sz="1013">
                <a:solidFill>
                  <a:prstClr val="black"/>
                </a:solidFill>
              </a:endParaRPr>
            </a:p>
          </p:txBody>
        </p:sp>
        <p:sp>
          <p:nvSpPr>
            <p:cNvPr id="53" name="object 12"/>
            <p:cNvSpPr/>
            <p:nvPr userDrawn="1"/>
          </p:nvSpPr>
          <p:spPr>
            <a:xfrm>
              <a:off x="3326461" y="3310610"/>
              <a:ext cx="49530" cy="49530"/>
            </a:xfrm>
            <a:custGeom>
              <a:avLst/>
              <a:gdLst/>
              <a:ahLst/>
              <a:cxnLst/>
              <a:rect l="l" t="t" r="r" b="b"/>
              <a:pathLst>
                <a:path w="49529" h="49529">
                  <a:moveTo>
                    <a:pt x="24739" y="0"/>
                  </a:moveTo>
                  <a:lnTo>
                    <a:pt x="15109" y="1943"/>
                  </a:lnTo>
                  <a:lnTo>
                    <a:pt x="7245" y="7245"/>
                  </a:lnTo>
                  <a:lnTo>
                    <a:pt x="1943" y="15109"/>
                  </a:lnTo>
                  <a:lnTo>
                    <a:pt x="0" y="24739"/>
                  </a:lnTo>
                  <a:lnTo>
                    <a:pt x="1943" y="34370"/>
                  </a:lnTo>
                  <a:lnTo>
                    <a:pt x="7245" y="42233"/>
                  </a:lnTo>
                  <a:lnTo>
                    <a:pt x="15109" y="47535"/>
                  </a:lnTo>
                  <a:lnTo>
                    <a:pt x="24739" y="49479"/>
                  </a:lnTo>
                  <a:lnTo>
                    <a:pt x="34370" y="47535"/>
                  </a:lnTo>
                  <a:lnTo>
                    <a:pt x="42233" y="42233"/>
                  </a:lnTo>
                  <a:lnTo>
                    <a:pt x="47535" y="34370"/>
                  </a:lnTo>
                  <a:lnTo>
                    <a:pt x="49479" y="24739"/>
                  </a:lnTo>
                  <a:lnTo>
                    <a:pt x="47535" y="15109"/>
                  </a:lnTo>
                  <a:lnTo>
                    <a:pt x="42233" y="7245"/>
                  </a:lnTo>
                  <a:lnTo>
                    <a:pt x="34370" y="1943"/>
                  </a:lnTo>
                  <a:lnTo>
                    <a:pt x="24739" y="0"/>
                  </a:lnTo>
                  <a:close/>
                </a:path>
              </a:pathLst>
            </a:custGeom>
            <a:solidFill>
              <a:schemeClr val="accent3"/>
            </a:solidFill>
          </p:spPr>
          <p:txBody>
            <a:bodyPr wrap="square" lIns="0" tIns="0" rIns="0" bIns="0" rtlCol="0"/>
            <a:lstStyle/>
            <a:p>
              <a:pPr defTabSz="914354"/>
              <a:endParaRPr sz="1013">
                <a:solidFill>
                  <a:prstClr val="black"/>
                </a:solidFill>
              </a:endParaRPr>
            </a:p>
          </p:txBody>
        </p:sp>
        <p:sp>
          <p:nvSpPr>
            <p:cNvPr id="54" name="object 13"/>
            <p:cNvSpPr/>
            <p:nvPr userDrawn="1"/>
          </p:nvSpPr>
          <p:spPr>
            <a:xfrm>
              <a:off x="3079310" y="3426487"/>
              <a:ext cx="49530" cy="49530"/>
            </a:xfrm>
            <a:custGeom>
              <a:avLst/>
              <a:gdLst/>
              <a:ahLst/>
              <a:cxnLst/>
              <a:rect l="l" t="t" r="r" b="b"/>
              <a:pathLst>
                <a:path w="49530" h="49529">
                  <a:moveTo>
                    <a:pt x="24739" y="0"/>
                  </a:moveTo>
                  <a:lnTo>
                    <a:pt x="15109" y="1943"/>
                  </a:lnTo>
                  <a:lnTo>
                    <a:pt x="7245" y="7245"/>
                  </a:lnTo>
                  <a:lnTo>
                    <a:pt x="1943" y="15109"/>
                  </a:lnTo>
                  <a:lnTo>
                    <a:pt x="0" y="24739"/>
                  </a:lnTo>
                  <a:lnTo>
                    <a:pt x="1943" y="34370"/>
                  </a:lnTo>
                  <a:lnTo>
                    <a:pt x="7245" y="42233"/>
                  </a:lnTo>
                  <a:lnTo>
                    <a:pt x="15109" y="47535"/>
                  </a:lnTo>
                  <a:lnTo>
                    <a:pt x="24739" y="49479"/>
                  </a:lnTo>
                  <a:lnTo>
                    <a:pt x="34370" y="47535"/>
                  </a:lnTo>
                  <a:lnTo>
                    <a:pt x="42233" y="42233"/>
                  </a:lnTo>
                  <a:lnTo>
                    <a:pt x="47535" y="34370"/>
                  </a:lnTo>
                  <a:lnTo>
                    <a:pt x="49479" y="24739"/>
                  </a:lnTo>
                  <a:lnTo>
                    <a:pt x="47535" y="15109"/>
                  </a:lnTo>
                  <a:lnTo>
                    <a:pt x="42233" y="7245"/>
                  </a:lnTo>
                  <a:lnTo>
                    <a:pt x="34370" y="1943"/>
                  </a:lnTo>
                  <a:lnTo>
                    <a:pt x="24739" y="0"/>
                  </a:lnTo>
                  <a:close/>
                </a:path>
              </a:pathLst>
            </a:custGeom>
            <a:solidFill>
              <a:schemeClr val="accent3"/>
            </a:solidFill>
          </p:spPr>
          <p:txBody>
            <a:bodyPr wrap="square" lIns="0" tIns="0" rIns="0" bIns="0" rtlCol="0"/>
            <a:lstStyle/>
            <a:p>
              <a:pPr defTabSz="914354"/>
              <a:endParaRPr sz="1013">
                <a:solidFill>
                  <a:prstClr val="black"/>
                </a:solidFill>
              </a:endParaRPr>
            </a:p>
          </p:txBody>
        </p:sp>
        <p:sp>
          <p:nvSpPr>
            <p:cNvPr id="55" name="TextBox 54"/>
            <p:cNvSpPr txBox="1"/>
            <p:nvPr userDrawn="1"/>
          </p:nvSpPr>
          <p:spPr>
            <a:xfrm>
              <a:off x="4846735" y="5339800"/>
              <a:ext cx="1080000" cy="108000"/>
            </a:xfrm>
            <a:prstGeom prst="rect">
              <a:avLst/>
            </a:prstGeom>
            <a:noFill/>
          </p:spPr>
          <p:txBody>
            <a:bodyPr wrap="square" lIns="0" tIns="0" rIns="0" bIns="0" rtlCol="0" anchor="b" anchorCtr="0">
              <a:noAutofit/>
            </a:bodyPr>
            <a:lstStyle/>
            <a:p>
              <a:pPr defTabSz="914354"/>
              <a:r>
                <a:rPr lang="en-GB" sz="1000" dirty="0">
                  <a:solidFill>
                    <a:srgbClr val="14276F"/>
                  </a:solidFill>
                </a:rPr>
                <a:t>Zug, Switzerland</a:t>
              </a:r>
            </a:p>
          </p:txBody>
        </p:sp>
        <p:sp>
          <p:nvSpPr>
            <p:cNvPr id="56" name="object 5"/>
            <p:cNvSpPr/>
            <p:nvPr userDrawn="1"/>
          </p:nvSpPr>
          <p:spPr>
            <a:xfrm>
              <a:off x="4485232" y="2305593"/>
              <a:ext cx="0" cy="774000"/>
            </a:xfrm>
            <a:custGeom>
              <a:avLst/>
              <a:gdLst/>
              <a:ahLst/>
              <a:cxnLst/>
              <a:rect l="l" t="t" r="r" b="b"/>
              <a:pathLst>
                <a:path h="2073910">
                  <a:moveTo>
                    <a:pt x="0" y="0"/>
                  </a:moveTo>
                  <a:lnTo>
                    <a:pt x="0" y="2073529"/>
                  </a:lnTo>
                </a:path>
              </a:pathLst>
            </a:custGeom>
            <a:ln w="6692">
              <a:solidFill>
                <a:srgbClr val="007CC5"/>
              </a:solidFill>
            </a:ln>
          </p:spPr>
          <p:txBody>
            <a:bodyPr wrap="square" lIns="0" tIns="0" rIns="0" bIns="0" rtlCol="0"/>
            <a:lstStyle/>
            <a:p>
              <a:pPr defTabSz="914354"/>
              <a:endParaRPr sz="1013">
                <a:solidFill>
                  <a:prstClr val="black"/>
                </a:solidFill>
              </a:endParaRPr>
            </a:p>
          </p:txBody>
        </p:sp>
      </p:grpSp>
    </p:spTree>
    <p:extLst>
      <p:ext uri="{BB962C8B-B14F-4D97-AF65-F5344CB8AC3E}">
        <p14:creationId xmlns:p14="http://schemas.microsoft.com/office/powerpoint/2010/main" val="3586750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fld id="{5261DC1A-9F2C-4D83-BFD6-BB6C53BB5F2D}" type="slidenum">
              <a:rPr lang="en-GB" smtClean="0"/>
              <a:pPr/>
              <a:t>‹#›</a:t>
            </a:fld>
            <a:endParaRPr lang="en-GB" dirty="0"/>
          </a:p>
        </p:txBody>
      </p:sp>
      <p:sp>
        <p:nvSpPr>
          <p:cNvPr id="23"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Tree>
    <p:extLst>
      <p:ext uri="{BB962C8B-B14F-4D97-AF65-F5344CB8AC3E}">
        <p14:creationId xmlns:p14="http://schemas.microsoft.com/office/powerpoint/2010/main" val="2943619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AA40E21-AB04-455E-BE68-77F2ED0672D9}" type="datetimeFigureOut">
              <a:rPr lang="ru-RU" smtClean="0"/>
              <a:t>04.03.2020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061A07-24D7-473F-A515-CB16D29F3623}" type="slidenum">
              <a:rPr lang="ru-RU" smtClean="0"/>
              <a:t>‹#›</a:t>
            </a:fld>
            <a:endParaRPr lang="ru-RU"/>
          </a:p>
        </p:txBody>
      </p:sp>
    </p:spTree>
    <p:extLst>
      <p:ext uri="{BB962C8B-B14F-4D97-AF65-F5344CB8AC3E}">
        <p14:creationId xmlns:p14="http://schemas.microsoft.com/office/powerpoint/2010/main" val="947933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endParaRPr lang="kk-KZ"/>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11"/>
          </p:nvPr>
        </p:nvSpPr>
        <p:spPr/>
        <p:txBody>
          <a:bodyPr/>
          <a:lstStyle/>
          <a:p>
            <a:endParaRPr lang="kk-KZ"/>
          </a:p>
        </p:txBody>
      </p:sp>
      <p:sp>
        <p:nvSpPr>
          <p:cNvPr id="6" name="Номер слайда 5"/>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542199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kk-KZ"/>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5" name="Дата 4"/>
          <p:cNvSpPr>
            <a:spLocks noGrp="1"/>
          </p:cNvSpPr>
          <p:nvPr>
            <p:ph type="dt" sz="half" idx="10"/>
          </p:nvPr>
        </p:nvSpPr>
        <p:spPr/>
        <p:txBody>
          <a:bodyPr/>
          <a:lstStyle/>
          <a:p>
            <a:fld id="{2B2039FA-BDE2-4D14-9F63-CAFA89729BE0}" type="datetimeFigureOut">
              <a:rPr lang="kk-KZ" smtClean="0"/>
              <a:t>04.03.20</a:t>
            </a:fld>
            <a:endParaRPr lang="kk-KZ"/>
          </a:p>
        </p:txBody>
      </p:sp>
      <p:sp>
        <p:nvSpPr>
          <p:cNvPr id="6" name="Нижний колонтитул 5"/>
          <p:cNvSpPr>
            <a:spLocks noGrp="1"/>
          </p:cNvSpPr>
          <p:nvPr>
            <p:ph type="ftr" sz="quarter" idx="11"/>
          </p:nvPr>
        </p:nvSpPr>
        <p:spPr/>
        <p:txBody>
          <a:bodyPr/>
          <a:lstStyle/>
          <a:p>
            <a:endParaRPr lang="kk-KZ"/>
          </a:p>
        </p:txBody>
      </p:sp>
      <p:sp>
        <p:nvSpPr>
          <p:cNvPr id="7" name="Номер слайда 6"/>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2751635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endParaRPr lang="kk-KZ"/>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7" name="Дата 6"/>
          <p:cNvSpPr>
            <a:spLocks noGrp="1"/>
          </p:cNvSpPr>
          <p:nvPr>
            <p:ph type="dt" sz="half" idx="10"/>
          </p:nvPr>
        </p:nvSpPr>
        <p:spPr/>
        <p:txBody>
          <a:bodyPr/>
          <a:lstStyle/>
          <a:p>
            <a:fld id="{2B2039FA-BDE2-4D14-9F63-CAFA89729BE0}" type="datetimeFigureOut">
              <a:rPr lang="kk-KZ" smtClean="0"/>
              <a:t>04.03.20</a:t>
            </a:fld>
            <a:endParaRPr lang="kk-KZ"/>
          </a:p>
        </p:txBody>
      </p:sp>
      <p:sp>
        <p:nvSpPr>
          <p:cNvPr id="8" name="Нижний колонтитул 7"/>
          <p:cNvSpPr>
            <a:spLocks noGrp="1"/>
          </p:cNvSpPr>
          <p:nvPr>
            <p:ph type="ftr" sz="quarter" idx="11"/>
          </p:nvPr>
        </p:nvSpPr>
        <p:spPr/>
        <p:txBody>
          <a:bodyPr/>
          <a:lstStyle/>
          <a:p>
            <a:endParaRPr lang="kk-KZ"/>
          </a:p>
        </p:txBody>
      </p:sp>
      <p:sp>
        <p:nvSpPr>
          <p:cNvPr id="9" name="Номер слайда 8"/>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171504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kk-KZ"/>
          </a:p>
        </p:txBody>
      </p:sp>
      <p:sp>
        <p:nvSpPr>
          <p:cNvPr id="3" name="Дата 2"/>
          <p:cNvSpPr>
            <a:spLocks noGrp="1"/>
          </p:cNvSpPr>
          <p:nvPr>
            <p:ph type="dt" sz="half" idx="10"/>
          </p:nvPr>
        </p:nvSpPr>
        <p:spPr/>
        <p:txBody>
          <a:bodyPr/>
          <a:lstStyle/>
          <a:p>
            <a:fld id="{2B2039FA-BDE2-4D14-9F63-CAFA89729BE0}" type="datetimeFigureOut">
              <a:rPr lang="kk-KZ" smtClean="0"/>
              <a:t>04.03.20</a:t>
            </a:fld>
            <a:endParaRPr lang="kk-KZ"/>
          </a:p>
        </p:txBody>
      </p:sp>
      <p:sp>
        <p:nvSpPr>
          <p:cNvPr id="4" name="Нижний колонтитул 3"/>
          <p:cNvSpPr>
            <a:spLocks noGrp="1"/>
          </p:cNvSpPr>
          <p:nvPr>
            <p:ph type="ftr" sz="quarter" idx="11"/>
          </p:nvPr>
        </p:nvSpPr>
        <p:spPr/>
        <p:txBody>
          <a:bodyPr/>
          <a:lstStyle/>
          <a:p>
            <a:endParaRPr lang="kk-KZ"/>
          </a:p>
        </p:txBody>
      </p:sp>
      <p:sp>
        <p:nvSpPr>
          <p:cNvPr id="5" name="Номер слайда 4"/>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4224898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B2039FA-BDE2-4D14-9F63-CAFA89729BE0}" type="datetimeFigureOut">
              <a:rPr lang="kk-KZ" smtClean="0"/>
              <a:t>04.03.20</a:t>
            </a:fld>
            <a:endParaRPr lang="kk-KZ"/>
          </a:p>
        </p:txBody>
      </p:sp>
      <p:sp>
        <p:nvSpPr>
          <p:cNvPr id="3" name="Нижний колонтитул 2"/>
          <p:cNvSpPr>
            <a:spLocks noGrp="1"/>
          </p:cNvSpPr>
          <p:nvPr>
            <p:ph type="ftr" sz="quarter" idx="11"/>
          </p:nvPr>
        </p:nvSpPr>
        <p:spPr/>
        <p:txBody>
          <a:bodyPr/>
          <a:lstStyle/>
          <a:p>
            <a:endParaRPr lang="kk-KZ"/>
          </a:p>
        </p:txBody>
      </p:sp>
      <p:sp>
        <p:nvSpPr>
          <p:cNvPr id="4" name="Номер слайда 3"/>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3858503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endParaRPr lang="kk-KZ"/>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2B2039FA-BDE2-4D14-9F63-CAFA89729BE0}" type="datetimeFigureOut">
              <a:rPr lang="kk-KZ" smtClean="0"/>
              <a:t>04.03.20</a:t>
            </a:fld>
            <a:endParaRPr lang="kk-KZ"/>
          </a:p>
        </p:txBody>
      </p:sp>
      <p:sp>
        <p:nvSpPr>
          <p:cNvPr id="6" name="Нижний колонтитул 5"/>
          <p:cNvSpPr>
            <a:spLocks noGrp="1"/>
          </p:cNvSpPr>
          <p:nvPr>
            <p:ph type="ftr" sz="quarter" idx="11"/>
          </p:nvPr>
        </p:nvSpPr>
        <p:spPr/>
        <p:txBody>
          <a:bodyPr/>
          <a:lstStyle/>
          <a:p>
            <a:endParaRPr lang="kk-KZ"/>
          </a:p>
        </p:txBody>
      </p:sp>
      <p:sp>
        <p:nvSpPr>
          <p:cNvPr id="7" name="Номер слайда 6"/>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1395819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endParaRPr lang="kk-KZ"/>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k-KZ"/>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2B2039FA-BDE2-4D14-9F63-CAFA89729BE0}" type="datetimeFigureOut">
              <a:rPr lang="kk-KZ" smtClean="0"/>
              <a:t>04.03.20</a:t>
            </a:fld>
            <a:endParaRPr lang="kk-KZ"/>
          </a:p>
        </p:txBody>
      </p:sp>
      <p:sp>
        <p:nvSpPr>
          <p:cNvPr id="6" name="Нижний колонтитул 5"/>
          <p:cNvSpPr>
            <a:spLocks noGrp="1"/>
          </p:cNvSpPr>
          <p:nvPr>
            <p:ph type="ftr" sz="quarter" idx="11"/>
          </p:nvPr>
        </p:nvSpPr>
        <p:spPr/>
        <p:txBody>
          <a:bodyPr/>
          <a:lstStyle/>
          <a:p>
            <a:endParaRPr lang="kk-KZ"/>
          </a:p>
        </p:txBody>
      </p:sp>
      <p:sp>
        <p:nvSpPr>
          <p:cNvPr id="7" name="Номер слайда 6"/>
          <p:cNvSpPr>
            <a:spLocks noGrp="1"/>
          </p:cNvSpPr>
          <p:nvPr>
            <p:ph type="sldNum" sz="quarter" idx="12"/>
          </p:nvPr>
        </p:nvSpPr>
        <p:spPr/>
        <p:txBody>
          <a:bodyPr/>
          <a:lstStyle/>
          <a:p>
            <a:fld id="{D467F052-7525-4970-B49D-7161083C019C}" type="slidenum">
              <a:rPr lang="kk-KZ" smtClean="0"/>
              <a:t>‹#›</a:t>
            </a:fld>
            <a:endParaRPr lang="kk-KZ"/>
          </a:p>
        </p:txBody>
      </p:sp>
    </p:spTree>
    <p:extLst>
      <p:ext uri="{BB962C8B-B14F-4D97-AF65-F5344CB8AC3E}">
        <p14:creationId xmlns:p14="http://schemas.microsoft.com/office/powerpoint/2010/main" val="554440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endParaRPr lang="kk-KZ"/>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kk-KZ"/>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2039FA-BDE2-4D14-9F63-CAFA89729BE0}" type="datetimeFigureOut">
              <a:rPr lang="kk-KZ" smtClean="0"/>
              <a:t>04.03.20</a:t>
            </a:fld>
            <a:endParaRPr lang="kk-KZ"/>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k-KZ"/>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67F052-7525-4970-B49D-7161083C019C}" type="slidenum">
              <a:rPr lang="kk-KZ" smtClean="0"/>
              <a:t>‹#›</a:t>
            </a:fld>
            <a:endParaRPr lang="kk-KZ"/>
          </a:p>
        </p:txBody>
      </p:sp>
    </p:spTree>
    <p:extLst>
      <p:ext uri="{BB962C8B-B14F-4D97-AF65-F5344CB8AC3E}">
        <p14:creationId xmlns:p14="http://schemas.microsoft.com/office/powerpoint/2010/main" val="3376597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userDrawn="1"/>
        </p:nvSpPr>
        <p:spPr>
          <a:xfrm>
            <a:off x="0" y="13"/>
            <a:ext cx="9144000" cy="10286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endParaRPr lang="en-US" sz="1352">
              <a:solidFill>
                <a:prstClr val="white"/>
              </a:solidFill>
            </a:endParaRPr>
          </a:p>
        </p:txBody>
      </p:sp>
      <p:sp>
        <p:nvSpPr>
          <p:cNvPr id="14" name="Title Placeholder 1"/>
          <p:cNvSpPr>
            <a:spLocks noGrp="1"/>
          </p:cNvSpPr>
          <p:nvPr>
            <p:ph type="title"/>
          </p:nvPr>
        </p:nvSpPr>
        <p:spPr>
          <a:xfrm>
            <a:off x="685804" y="9"/>
            <a:ext cx="8058149" cy="1028701"/>
          </a:xfrm>
          <a:prstGeom prst="rect">
            <a:avLst/>
          </a:prstGeom>
        </p:spPr>
        <p:txBody>
          <a:bodyPr vert="horz" lIns="0" tIns="0" rIns="0" bIns="0" rtlCol="0" anchor="ctr" anchorCtr="0">
            <a:noAutofit/>
          </a:bodyPr>
          <a:lstStyle/>
          <a:p>
            <a:r>
              <a:rPr lang="en-GB" dirty="0"/>
              <a:t>Click To Edit Text</a:t>
            </a:r>
            <a:endParaRPr lang="en-US" dirty="0"/>
          </a:p>
        </p:txBody>
      </p:sp>
      <p:sp>
        <p:nvSpPr>
          <p:cNvPr id="15" name="Text Placeholder 2"/>
          <p:cNvSpPr>
            <a:spLocks noGrp="1"/>
          </p:cNvSpPr>
          <p:nvPr>
            <p:ph type="body" idx="1"/>
          </p:nvPr>
        </p:nvSpPr>
        <p:spPr>
          <a:xfrm>
            <a:off x="685804" y="1411818"/>
            <a:ext cx="8058149" cy="406188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p:cNvSpPr>
            <a:spLocks noGrp="1"/>
          </p:cNvSpPr>
          <p:nvPr>
            <p:ph type="sldNum" sz="quarter" idx="4"/>
          </p:nvPr>
        </p:nvSpPr>
        <p:spPr>
          <a:xfrm>
            <a:off x="8473951" y="6258868"/>
            <a:ext cx="270000" cy="252000"/>
          </a:xfrm>
          <a:prstGeom prst="rect">
            <a:avLst/>
          </a:prstGeom>
        </p:spPr>
        <p:txBody>
          <a:bodyPr vert="horz" lIns="0" tIns="0" rIns="0" bIns="0" rtlCol="0" anchor="b" anchorCtr="0">
            <a:noAutofit/>
          </a:bodyPr>
          <a:lstStyle>
            <a:lvl1pPr algn="r">
              <a:defRPr sz="900">
                <a:solidFill>
                  <a:srgbClr val="007CC5"/>
                </a:solidFill>
              </a:defRPr>
            </a:lvl1pPr>
          </a:lstStyle>
          <a:p>
            <a:pPr defTabSz="914354"/>
            <a:fld id="{5261DC1A-9F2C-4D83-BFD6-BB6C53BB5F2D}" type="slidenum">
              <a:rPr lang="en-GB" smtClean="0"/>
              <a:pPr defTabSz="914354"/>
              <a:t>‹#›</a:t>
            </a:fld>
            <a:endParaRPr lang="en-GB" dirty="0"/>
          </a:p>
        </p:txBody>
      </p:sp>
      <p:pic>
        <p:nvPicPr>
          <p:cNvPr id="7" name="Picture 6" descr="Shire Logo 3005 EC.png"/>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692437" y="6244554"/>
            <a:ext cx="903360" cy="266021"/>
          </a:xfrm>
          <a:prstGeom prst="rect">
            <a:avLst/>
          </a:prstGeom>
        </p:spPr>
      </p:pic>
    </p:spTree>
    <p:extLst>
      <p:ext uri="{BB962C8B-B14F-4D97-AF65-F5344CB8AC3E}">
        <p14:creationId xmlns:p14="http://schemas.microsoft.com/office/powerpoint/2010/main" val="180703574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Lst>
  <p:hf hdr="0"/>
  <p:txStyles>
    <p:titleStyle>
      <a:lvl1pPr algn="l" defTabSz="685676" rtl="0" eaLnBrk="1" latinLnBrk="0" hangingPunct="1">
        <a:lnSpc>
          <a:spcPct val="100000"/>
        </a:lnSpc>
        <a:spcBef>
          <a:spcPct val="0"/>
        </a:spcBef>
        <a:buNone/>
        <a:defRPr sz="2600" b="1" kern="1200" spc="-37" baseline="0">
          <a:solidFill>
            <a:schemeClr val="bg1"/>
          </a:solidFill>
          <a:latin typeface="+mj-lt"/>
          <a:ea typeface="+mj-ea"/>
          <a:cs typeface="+mj-cs"/>
        </a:defRPr>
      </a:lvl1pPr>
    </p:titleStyle>
    <p:bodyStyle>
      <a:lvl1pPr marL="171420" indent="-171420" algn="l" defTabSz="685676" rtl="0" eaLnBrk="1" latinLnBrk="0" hangingPunct="1">
        <a:lnSpc>
          <a:spcPct val="100000"/>
        </a:lnSpc>
        <a:spcBef>
          <a:spcPts val="752"/>
        </a:spcBef>
        <a:buFont typeface="Arial" panose="020B0604020202020204" pitchFamily="34" charset="0"/>
        <a:buChar char="•"/>
        <a:defRPr sz="2000" kern="1200">
          <a:solidFill>
            <a:schemeClr val="tx2"/>
          </a:solidFill>
          <a:latin typeface="+mn-lt"/>
          <a:ea typeface="+mn-ea"/>
          <a:cs typeface="+mn-cs"/>
        </a:defRPr>
      </a:lvl1pPr>
      <a:lvl2pPr marL="685736"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2pPr>
      <a:lvl3pPr marL="1028575"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3pPr>
      <a:lvl4pPr marL="1371411"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4pPr>
      <a:lvl5pPr marL="1714248"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5pPr>
      <a:lvl6pPr marL="1885606"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6pPr>
      <a:lvl7pPr marL="2228444"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7pPr>
      <a:lvl8pPr marL="2571282"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8pPr>
      <a:lvl9pPr marL="2914118"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9pPr>
    </p:bodyStyle>
    <p:otherStyle>
      <a:defPPr>
        <a:defRPr lang="en-US"/>
      </a:defPPr>
      <a:lvl1pPr marL="0" algn="l" defTabSz="685676" rtl="0" eaLnBrk="1" latinLnBrk="0" hangingPunct="1">
        <a:defRPr sz="1352" kern="1200">
          <a:solidFill>
            <a:schemeClr val="tx1"/>
          </a:solidFill>
          <a:latin typeface="+mn-lt"/>
          <a:ea typeface="+mn-ea"/>
          <a:cs typeface="+mn-cs"/>
        </a:defRPr>
      </a:lvl1pPr>
      <a:lvl2pPr marL="342838" algn="l" defTabSz="685676" rtl="0" eaLnBrk="1" latinLnBrk="0" hangingPunct="1">
        <a:defRPr sz="1352" kern="1200">
          <a:solidFill>
            <a:schemeClr val="tx1"/>
          </a:solidFill>
          <a:latin typeface="+mn-lt"/>
          <a:ea typeface="+mn-ea"/>
          <a:cs typeface="+mn-cs"/>
        </a:defRPr>
      </a:lvl2pPr>
      <a:lvl3pPr marL="685676" algn="l" defTabSz="685676" rtl="0" eaLnBrk="1" latinLnBrk="0" hangingPunct="1">
        <a:defRPr sz="1352" kern="1200">
          <a:solidFill>
            <a:schemeClr val="tx1"/>
          </a:solidFill>
          <a:latin typeface="+mn-lt"/>
          <a:ea typeface="+mn-ea"/>
          <a:cs typeface="+mn-cs"/>
        </a:defRPr>
      </a:lvl3pPr>
      <a:lvl4pPr marL="1028514" algn="l" defTabSz="685676" rtl="0" eaLnBrk="1" latinLnBrk="0" hangingPunct="1">
        <a:defRPr sz="1352" kern="1200">
          <a:solidFill>
            <a:schemeClr val="tx1"/>
          </a:solidFill>
          <a:latin typeface="+mn-lt"/>
          <a:ea typeface="+mn-ea"/>
          <a:cs typeface="+mn-cs"/>
        </a:defRPr>
      </a:lvl4pPr>
      <a:lvl5pPr marL="1371352" algn="l" defTabSz="685676" rtl="0" eaLnBrk="1" latinLnBrk="0" hangingPunct="1">
        <a:defRPr sz="1352" kern="1200">
          <a:solidFill>
            <a:schemeClr val="tx1"/>
          </a:solidFill>
          <a:latin typeface="+mn-lt"/>
          <a:ea typeface="+mn-ea"/>
          <a:cs typeface="+mn-cs"/>
        </a:defRPr>
      </a:lvl5pPr>
      <a:lvl6pPr marL="1714188" algn="l" defTabSz="685676" rtl="0" eaLnBrk="1" latinLnBrk="0" hangingPunct="1">
        <a:defRPr sz="1352" kern="1200">
          <a:solidFill>
            <a:schemeClr val="tx1"/>
          </a:solidFill>
          <a:latin typeface="+mn-lt"/>
          <a:ea typeface="+mn-ea"/>
          <a:cs typeface="+mn-cs"/>
        </a:defRPr>
      </a:lvl6pPr>
      <a:lvl7pPr marL="2057026" algn="l" defTabSz="685676" rtl="0" eaLnBrk="1" latinLnBrk="0" hangingPunct="1">
        <a:defRPr sz="1352" kern="1200">
          <a:solidFill>
            <a:schemeClr val="tx1"/>
          </a:solidFill>
          <a:latin typeface="+mn-lt"/>
          <a:ea typeface="+mn-ea"/>
          <a:cs typeface="+mn-cs"/>
        </a:defRPr>
      </a:lvl7pPr>
      <a:lvl8pPr marL="2399861" algn="l" defTabSz="685676" rtl="0" eaLnBrk="1" latinLnBrk="0" hangingPunct="1">
        <a:defRPr sz="1352" kern="1200">
          <a:solidFill>
            <a:schemeClr val="tx1"/>
          </a:solidFill>
          <a:latin typeface="+mn-lt"/>
          <a:ea typeface="+mn-ea"/>
          <a:cs typeface="+mn-cs"/>
        </a:defRPr>
      </a:lvl8pPr>
      <a:lvl9pPr marL="2742699" algn="l" defTabSz="685676" rtl="0" eaLnBrk="1" latinLnBrk="0" hangingPunct="1">
        <a:defRPr sz="1352"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48">
          <p15:clr>
            <a:srgbClr val="F26B43"/>
          </p15:clr>
        </p15:guide>
        <p15:guide id="2" pos="1675">
          <p15:clr>
            <a:srgbClr val="F26B43"/>
          </p15:clr>
        </p15:guide>
        <p15:guide id="3" orient="horz" pos="648">
          <p15:clr>
            <a:srgbClr val="F26B43"/>
          </p15:clr>
        </p15:guide>
        <p15:guide id="4" orient="horz" pos="888">
          <p15:clr>
            <a:srgbClr val="F26B43"/>
          </p15:clr>
        </p15:guide>
        <p15:guide id="5" orient="horz" pos="3843">
          <p15:clr>
            <a:srgbClr val="F26B43"/>
          </p15:clr>
        </p15:guide>
        <p15:guide id="6" orient="horz" pos="4101">
          <p15:clr>
            <a:srgbClr val="F26B43"/>
          </p15:clr>
        </p15:guide>
        <p15:guide id="7" pos="432">
          <p15:clr>
            <a:srgbClr val="F26B43"/>
          </p15:clr>
        </p15:guide>
        <p15:guide id="8" pos="4083">
          <p15:clr>
            <a:srgbClr val="F26B43"/>
          </p15:clr>
        </p15:guide>
        <p15:guide id="9" pos="5508">
          <p15:clr>
            <a:srgbClr val="F26B43"/>
          </p15:clr>
        </p15:guide>
        <p15:guide id="10" pos="2880">
          <p15:clr>
            <a:srgbClr val="F26B43"/>
          </p15:clr>
        </p15:guide>
        <p15:guide id="11" pos="2287">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5" Type="http://schemas.openxmlformats.org/officeDocument/2006/relationships/image" Target="../media/image32.emf"/><Relationship Id="rId4" Type="http://schemas.openxmlformats.org/officeDocument/2006/relationships/image" Target="../media/image31.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2E93E1-C0A4-A640-8CD4-C874C142B6F3}"/>
              </a:ext>
            </a:extLst>
          </p:cNvPr>
          <p:cNvSpPr>
            <a:spLocks noGrp="1"/>
          </p:cNvSpPr>
          <p:nvPr>
            <p:ph type="ctrTitle"/>
          </p:nvPr>
        </p:nvSpPr>
        <p:spPr>
          <a:xfrm>
            <a:off x="251521" y="1772816"/>
            <a:ext cx="6120679" cy="2018655"/>
          </a:xfrm>
        </p:spPr>
        <p:txBody>
          <a:bodyPr>
            <a:normAutofit fontScale="90000"/>
          </a:bodyPr>
          <a:lstStyle/>
          <a:p>
            <a:pPr algn="l"/>
            <a:r>
              <a:rPr lang="ru-RU" dirty="0">
                <a:solidFill>
                  <a:schemeClr val="bg1"/>
                </a:solidFill>
                <a:cs typeface="Times New Roman" panose="02020603050405020304" pitchFamily="18" charset="0"/>
              </a:rPr>
              <a:t>Современные методы диагностики и лечения </a:t>
            </a:r>
            <a:r>
              <a:rPr lang="ru-RU" dirty="0" err="1">
                <a:solidFill>
                  <a:schemeClr val="bg1"/>
                </a:solidFill>
                <a:cs typeface="Times New Roman" panose="02020603050405020304" pitchFamily="18" charset="0"/>
              </a:rPr>
              <a:t>мукополисахаридозов</a:t>
            </a:r>
            <a:endParaRPr lang="ru-RU" dirty="0">
              <a:solidFill>
                <a:schemeClr val="bg1"/>
              </a:solidFill>
            </a:endParaRPr>
          </a:p>
        </p:txBody>
      </p:sp>
      <p:sp>
        <p:nvSpPr>
          <p:cNvPr id="3" name="Подзаголовок 2">
            <a:extLst>
              <a:ext uri="{FF2B5EF4-FFF2-40B4-BE49-F238E27FC236}">
                <a16:creationId xmlns:a16="http://schemas.microsoft.com/office/drawing/2014/main" id="{7FB66A26-6162-7B4F-84C7-3DA2FFFC796D}"/>
              </a:ext>
            </a:extLst>
          </p:cNvPr>
          <p:cNvSpPr>
            <a:spLocks noGrp="1"/>
          </p:cNvSpPr>
          <p:nvPr>
            <p:ph type="subTitle" idx="1"/>
          </p:nvPr>
        </p:nvSpPr>
        <p:spPr>
          <a:xfrm>
            <a:off x="1165225" y="5678933"/>
            <a:ext cx="5544616" cy="1475190"/>
          </a:xfrm>
        </p:spPr>
        <p:txBody>
          <a:bodyPr>
            <a:normAutofit/>
          </a:bodyPr>
          <a:lstStyle/>
          <a:p>
            <a:pPr algn="l"/>
            <a:r>
              <a:rPr lang="ru-RU" sz="1800" dirty="0">
                <a:solidFill>
                  <a:schemeClr val="bg1"/>
                </a:solidFill>
                <a:latin typeface="+mj-lt"/>
                <a:cs typeface="Times New Roman" panose="02020603050405020304" pitchFamily="18" charset="0"/>
              </a:rPr>
              <a:t>Ташкентский Институт Усовершенствования Врачей</a:t>
            </a:r>
          </a:p>
          <a:p>
            <a:pPr algn="l"/>
            <a:r>
              <a:rPr lang="ru-RU" sz="1800" dirty="0">
                <a:solidFill>
                  <a:schemeClr val="bg1"/>
                </a:solidFill>
                <a:latin typeface="+mj-lt"/>
                <a:cs typeface="Times New Roman" panose="02020603050405020304" pitchFamily="18" charset="0"/>
              </a:rPr>
              <a:t>Кафедра неонатологии</a:t>
            </a:r>
          </a:p>
          <a:p>
            <a:pPr algn="l"/>
            <a:r>
              <a:rPr lang="uz-Cyrl-UZ" sz="1800" dirty="0">
                <a:solidFill>
                  <a:schemeClr val="bg1"/>
                </a:solidFill>
                <a:latin typeface="+mj-lt"/>
                <a:cs typeface="Times New Roman" panose="02020603050405020304" pitchFamily="18" charset="0"/>
              </a:rPr>
              <a:t>Ташкент, 5 марта 2020</a:t>
            </a:r>
            <a:endParaRPr lang="kk-KZ" sz="1800" dirty="0">
              <a:solidFill>
                <a:schemeClr val="bg1"/>
              </a:solidFill>
              <a:latin typeface="+mj-lt"/>
              <a:cs typeface="Times New Roman" panose="02020603050405020304" pitchFamily="18" charset="0"/>
            </a:endParaRPr>
          </a:p>
        </p:txBody>
      </p:sp>
      <p:sp>
        <p:nvSpPr>
          <p:cNvPr id="5" name="Rectangle 10">
            <a:extLst>
              <a:ext uri="{FF2B5EF4-FFF2-40B4-BE49-F238E27FC236}">
                <a16:creationId xmlns:a16="http://schemas.microsoft.com/office/drawing/2014/main" id="{C795F61D-E30E-454C-9746-12AF68992859}"/>
              </a:ext>
            </a:extLst>
          </p:cNvPr>
          <p:cNvSpPr/>
          <p:nvPr/>
        </p:nvSpPr>
        <p:spPr>
          <a:xfrm>
            <a:off x="1325770" y="204778"/>
            <a:ext cx="6990646" cy="584775"/>
          </a:xfrm>
          <a:prstGeom prst="rect">
            <a:avLst/>
          </a:prstGeom>
          <a:noFill/>
          <a:ln>
            <a:noFill/>
          </a:ln>
        </p:spPr>
        <p:txBody>
          <a:bodyPr wrap="square">
            <a:spAutoFit/>
          </a:bodyPr>
          <a:lstStyle/>
          <a:p>
            <a:pPr algn="ctr"/>
            <a:r>
              <a:rPr lang="uz-Cyrl-UZ" sz="1600" b="1" dirty="0">
                <a:solidFill>
                  <a:schemeClr val="bg1"/>
                </a:solidFill>
                <a:latin typeface="+mj-lt"/>
                <a:ea typeface="Calibri" panose="020F0502020204030204" pitchFamily="34" charset="0"/>
                <a:cs typeface="Times New Roman" panose="02020603050405020304" pitchFamily="18" charset="0"/>
              </a:rPr>
              <a:t>НАУЧНО-ПРАКТИЧЕСК</a:t>
            </a:r>
            <a:r>
              <a:rPr lang="ru-RU" sz="1600" b="1" dirty="0">
                <a:solidFill>
                  <a:schemeClr val="bg1"/>
                </a:solidFill>
                <a:latin typeface="+mj-lt"/>
                <a:ea typeface="Calibri" panose="020F0502020204030204" pitchFamily="34" charset="0"/>
                <a:cs typeface="Times New Roman" panose="02020603050405020304" pitchFamily="18" charset="0"/>
              </a:rPr>
              <a:t>АЯ КОНФЕРЕНЦИЯ </a:t>
            </a:r>
          </a:p>
          <a:p>
            <a:pPr algn="ctr"/>
            <a:r>
              <a:rPr lang="uz-Cyrl-UZ" sz="1600" b="1" dirty="0">
                <a:solidFill>
                  <a:schemeClr val="bg1"/>
                </a:solidFill>
                <a:latin typeface="+mj-lt"/>
                <a:ea typeface="Calibri" panose="020F0502020204030204" pitchFamily="34" charset="0"/>
                <a:cs typeface="Times New Roman" panose="02020603050405020304" pitchFamily="18" charset="0"/>
              </a:rPr>
              <a:t>«ВОПРОСЫ ДИАГНОСТИКИ И ЛЕЧЕНИЯ ОРФАННЫХ ЗАБОЛЕВАНИЙ У ДЕТЕЙ»</a:t>
            </a:r>
          </a:p>
        </p:txBody>
      </p:sp>
      <p:pic>
        <p:nvPicPr>
          <p:cNvPr id="8" name="Рисунок 7">
            <a:extLst>
              <a:ext uri="{FF2B5EF4-FFF2-40B4-BE49-F238E27FC236}">
                <a16:creationId xmlns:a16="http://schemas.microsoft.com/office/drawing/2014/main" id="{5478BADD-BB0D-DD45-93DD-5F3CC8F910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521" y="149559"/>
            <a:ext cx="1074249" cy="886216"/>
          </a:xfrm>
          <a:prstGeom prst="rect">
            <a:avLst/>
          </a:prstGeom>
        </p:spPr>
      </p:pic>
      <p:pic>
        <p:nvPicPr>
          <p:cNvPr id="11" name="Рисунок 10">
            <a:extLst>
              <a:ext uri="{FF2B5EF4-FFF2-40B4-BE49-F238E27FC236}">
                <a16:creationId xmlns:a16="http://schemas.microsoft.com/office/drawing/2014/main" id="{93911C58-9720-BD42-B3FF-9899E0E8D0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0919" y="5445224"/>
            <a:ext cx="1296144" cy="1296144"/>
          </a:xfrm>
          <a:prstGeom prst="rect">
            <a:avLst/>
          </a:prstGeom>
        </p:spPr>
      </p:pic>
      <p:sp>
        <p:nvSpPr>
          <p:cNvPr id="12" name="TextBox 11">
            <a:extLst>
              <a:ext uri="{FF2B5EF4-FFF2-40B4-BE49-F238E27FC236}">
                <a16:creationId xmlns:a16="http://schemas.microsoft.com/office/drawing/2014/main" id="{C4C7CC7B-44E5-6A40-8023-9832D6277621}"/>
              </a:ext>
            </a:extLst>
          </p:cNvPr>
          <p:cNvSpPr txBox="1"/>
          <p:nvPr/>
        </p:nvSpPr>
        <p:spPr>
          <a:xfrm>
            <a:off x="1165225" y="5100413"/>
            <a:ext cx="2080570" cy="461665"/>
          </a:xfrm>
          <a:prstGeom prst="rect">
            <a:avLst/>
          </a:prstGeom>
          <a:noFill/>
        </p:spPr>
        <p:txBody>
          <a:bodyPr wrap="none" rtlCol="0">
            <a:spAutoFit/>
          </a:bodyPr>
          <a:lstStyle/>
          <a:p>
            <a:r>
              <a:rPr lang="ru-RU" sz="2400" dirty="0">
                <a:solidFill>
                  <a:schemeClr val="bg1"/>
                </a:solidFill>
                <a:latin typeface="+mj-lt"/>
                <a:cs typeface="Times New Roman" panose="02020603050405020304" pitchFamily="18" charset="0"/>
              </a:rPr>
              <a:t>Батманов А.Л.</a:t>
            </a:r>
          </a:p>
        </p:txBody>
      </p:sp>
    </p:spTree>
    <p:extLst>
      <p:ext uri="{BB962C8B-B14F-4D97-AF65-F5344CB8AC3E}">
        <p14:creationId xmlns:p14="http://schemas.microsoft.com/office/powerpoint/2010/main" val="358521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435280" cy="1647056"/>
          </a:xfrm>
        </p:spPr>
        <p:txBody>
          <a:bodyPr>
            <a:noAutofit/>
          </a:bodyPr>
          <a:lstStyle/>
          <a:p>
            <a:r>
              <a:rPr lang="ru-RU" sz="2800" b="1" dirty="0">
                <a:cs typeface="Times New Roman" panose="02020603050405020304" pitchFamily="18" charset="0"/>
              </a:rPr>
              <a:t>Пациенты демонстрируют типичные признаки и</a:t>
            </a:r>
            <a:br>
              <a:rPr lang="ru-RU" sz="2800" b="1" dirty="0">
                <a:cs typeface="Times New Roman" panose="02020603050405020304" pitchFamily="18" charset="0"/>
              </a:rPr>
            </a:br>
            <a:r>
              <a:rPr lang="ru-RU" sz="2800" b="1" dirty="0">
                <a:cs typeface="Times New Roman" panose="02020603050405020304" pitchFamily="18" charset="0"/>
              </a:rPr>
              <a:t>симптомы до постановки диагноза	</a:t>
            </a:r>
            <a:endParaRPr lang="kk-KZ" sz="2800" b="1" dirty="0">
              <a:cs typeface="Times New Roman" panose="02020603050405020304" pitchFamily="18" charset="0"/>
            </a:endParaRPr>
          </a:p>
        </p:txBody>
      </p:sp>
      <p:sp>
        <p:nvSpPr>
          <p:cNvPr id="7" name="Rectangle 6">
            <a:extLst>
              <a:ext uri="{FF2B5EF4-FFF2-40B4-BE49-F238E27FC236}">
                <a16:creationId xmlns:a16="http://schemas.microsoft.com/office/drawing/2014/main" id="{0204038A-E50E-445E-9A8D-7CCBA9E2DEB3}"/>
              </a:ext>
            </a:extLst>
          </p:cNvPr>
          <p:cNvSpPr/>
          <p:nvPr/>
        </p:nvSpPr>
        <p:spPr>
          <a:xfrm>
            <a:off x="688740" y="2872178"/>
            <a:ext cx="7992888" cy="1200329"/>
          </a:xfrm>
          <a:prstGeom prst="rect">
            <a:avLst/>
          </a:prstGeom>
          <a:solidFill>
            <a:schemeClr val="accent1">
              <a:lumMod val="60000"/>
              <a:lumOff val="40000"/>
            </a:schemeClr>
          </a:solidFill>
        </p:spPr>
        <p:txBody>
          <a:bodyPr wrap="square">
            <a:spAutoFit/>
          </a:bodyPr>
          <a:lstStyle/>
          <a:p>
            <a:r>
              <a:rPr lang="ru-RU" dirty="0">
                <a:latin typeface="Times New Roman" panose="02020603050405020304" pitchFamily="18" charset="0"/>
                <a:cs typeface="Times New Roman" panose="02020603050405020304" pitchFamily="18" charset="0"/>
              </a:rPr>
              <a:t>Рутинный скрининг новорожденных на МПС II пока не доступен, поэтому осведомленность о признаках и симптомах синдрома Хантера среди педиатров, врачей общей практики и детских специалистов критически важна для ранней диагностики</a:t>
            </a:r>
            <a:r>
              <a:rPr lang="ru-RU" baseline="30000" dirty="0">
                <a:latin typeface="Times New Roman" panose="02020603050405020304" pitchFamily="18" charset="0"/>
                <a:cs typeface="Times New Roman" panose="02020603050405020304" pitchFamily="18" charset="0"/>
              </a:rPr>
              <a:t>1</a:t>
            </a:r>
            <a:endParaRPr lang="kk-KZ" baseline="300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EE6F0AC7-7ECC-485C-AE97-40B13B1FE056}"/>
              </a:ext>
            </a:extLst>
          </p:cNvPr>
          <p:cNvSpPr/>
          <p:nvPr/>
        </p:nvSpPr>
        <p:spPr>
          <a:xfrm>
            <a:off x="5292080" y="6093296"/>
            <a:ext cx="3220245" cy="246221"/>
          </a:xfrm>
          <a:prstGeom prst="rect">
            <a:avLst/>
          </a:prstGeom>
        </p:spPr>
        <p:txBody>
          <a:bodyPr wrap="square">
            <a:spAutoFit/>
          </a:bodyPr>
          <a:lstStyle/>
          <a:p>
            <a:r>
              <a:rPr lang="fr-FR" sz="1000" dirty="0">
                <a:latin typeface="Times New Roman" panose="02020603050405020304" pitchFamily="18" charset="0"/>
                <a:cs typeface="Times New Roman" panose="02020603050405020304" pitchFamily="18" charset="0"/>
              </a:rPr>
              <a:t>1. BURTON BK et al. Eur J Pediatr. 2012;171:631‒9</a:t>
            </a:r>
            <a:endParaRPr lang="kk-KZ"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8951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905AEE-7A19-CE4D-8C07-116186F9E47D}"/>
              </a:ext>
            </a:extLst>
          </p:cNvPr>
          <p:cNvSpPr>
            <a:spLocks noGrp="1"/>
          </p:cNvSpPr>
          <p:nvPr>
            <p:ph type="title"/>
          </p:nvPr>
        </p:nvSpPr>
        <p:spPr>
          <a:xfrm>
            <a:off x="457200" y="274638"/>
            <a:ext cx="8229600" cy="562074"/>
          </a:xfrm>
        </p:spPr>
        <p:txBody>
          <a:bodyPr>
            <a:normAutofit/>
          </a:bodyPr>
          <a:lstStyle/>
          <a:p>
            <a:pPr algn="l"/>
            <a:r>
              <a:rPr lang="ru-RU" sz="2800" b="1" dirty="0"/>
              <a:t>Алгоритм диагностики</a:t>
            </a:r>
          </a:p>
        </p:txBody>
      </p:sp>
      <p:graphicFrame>
        <p:nvGraphicFramePr>
          <p:cNvPr id="5" name="Схема 4">
            <a:extLst>
              <a:ext uri="{FF2B5EF4-FFF2-40B4-BE49-F238E27FC236}">
                <a16:creationId xmlns:a16="http://schemas.microsoft.com/office/drawing/2014/main" id="{896518BB-253E-CA46-A11D-8B2F342551B3}"/>
              </a:ext>
            </a:extLst>
          </p:cNvPr>
          <p:cNvGraphicFramePr/>
          <p:nvPr>
            <p:extLst>
              <p:ext uri="{D42A27DB-BD31-4B8C-83A1-F6EECF244321}">
                <p14:modId xmlns:p14="http://schemas.microsoft.com/office/powerpoint/2010/main" val="78599400"/>
              </p:ext>
            </p:extLst>
          </p:nvPr>
        </p:nvGraphicFramePr>
        <p:xfrm>
          <a:off x="539552" y="980728"/>
          <a:ext cx="8352928"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93693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AF223B-4F80-4195-8787-BD752F67BAA4}"/>
              </a:ext>
            </a:extLst>
          </p:cNvPr>
          <p:cNvSpPr/>
          <p:nvPr/>
        </p:nvSpPr>
        <p:spPr>
          <a:xfrm>
            <a:off x="517492" y="23718"/>
            <a:ext cx="6407395" cy="523220"/>
          </a:xfrm>
          <a:prstGeom prst="rect">
            <a:avLst/>
          </a:prstGeom>
        </p:spPr>
        <p:txBody>
          <a:bodyPr wrap="none">
            <a:spAutoFit/>
          </a:bodyPr>
          <a:lstStyle/>
          <a:p>
            <a:r>
              <a:rPr lang="kk-KZ" sz="2800" b="1" dirty="0" err="1">
                <a:latin typeface="+mj-lt"/>
                <a:cs typeface="Times New Roman" panose="02020603050405020304" pitchFamily="18" charset="0"/>
              </a:rPr>
              <a:t>Клинический</a:t>
            </a:r>
            <a:r>
              <a:rPr lang="kk-KZ" sz="2800" b="1" dirty="0">
                <a:latin typeface="+mj-lt"/>
                <a:cs typeface="Times New Roman" panose="02020603050405020304" pitchFamily="18" charset="0"/>
              </a:rPr>
              <a:t> спектр </a:t>
            </a:r>
            <a:r>
              <a:rPr lang="kk-KZ" sz="2800" b="1" dirty="0" err="1">
                <a:latin typeface="+mj-lt"/>
                <a:cs typeface="Times New Roman" panose="02020603050405020304" pitchFamily="18" charset="0"/>
              </a:rPr>
              <a:t>Синдрома</a:t>
            </a:r>
            <a:r>
              <a:rPr lang="kk-KZ" sz="2800" b="1" dirty="0">
                <a:latin typeface="+mj-lt"/>
                <a:cs typeface="Times New Roman" panose="02020603050405020304" pitchFamily="18" charset="0"/>
              </a:rPr>
              <a:t> </a:t>
            </a:r>
            <a:r>
              <a:rPr lang="kk-KZ" sz="2800" b="1" dirty="0" err="1">
                <a:latin typeface="+mj-lt"/>
                <a:cs typeface="Times New Roman" panose="02020603050405020304" pitchFamily="18" charset="0"/>
              </a:rPr>
              <a:t>Хантера</a:t>
            </a:r>
            <a:endParaRPr lang="kk-KZ" sz="2800" b="1" dirty="0">
              <a:latin typeface="+mj-lt"/>
              <a:cs typeface="Times New Roman" panose="02020603050405020304" pitchFamily="18" charset="0"/>
            </a:endParaRPr>
          </a:p>
        </p:txBody>
      </p:sp>
      <p:pic>
        <p:nvPicPr>
          <p:cNvPr id="8" name="Picture 7">
            <a:extLst>
              <a:ext uri="{FF2B5EF4-FFF2-40B4-BE49-F238E27FC236}">
                <a16:creationId xmlns:a16="http://schemas.microsoft.com/office/drawing/2014/main" id="{2C42A61A-5458-4F22-AF6E-948FA8315BF0}"/>
              </a:ext>
            </a:extLst>
          </p:cNvPr>
          <p:cNvPicPr>
            <a:picLocks noChangeAspect="1"/>
          </p:cNvPicPr>
          <p:nvPr/>
        </p:nvPicPr>
        <p:blipFill>
          <a:blip r:embed="rId2"/>
          <a:stretch>
            <a:fillRect/>
          </a:stretch>
        </p:blipFill>
        <p:spPr>
          <a:xfrm>
            <a:off x="508771" y="1268760"/>
            <a:ext cx="8117736" cy="4320480"/>
          </a:xfrm>
          <a:prstGeom prst="rect">
            <a:avLst/>
          </a:prstGeom>
        </p:spPr>
      </p:pic>
      <p:sp>
        <p:nvSpPr>
          <p:cNvPr id="9" name="Rectangle 8">
            <a:extLst>
              <a:ext uri="{FF2B5EF4-FFF2-40B4-BE49-F238E27FC236}">
                <a16:creationId xmlns:a16="http://schemas.microsoft.com/office/drawing/2014/main" id="{1CB52BAD-825D-4264-BA8F-6D72661CA07A}"/>
              </a:ext>
            </a:extLst>
          </p:cNvPr>
          <p:cNvSpPr/>
          <p:nvPr/>
        </p:nvSpPr>
        <p:spPr>
          <a:xfrm>
            <a:off x="5061667" y="6398905"/>
            <a:ext cx="3052545" cy="400110"/>
          </a:xfrm>
          <a:prstGeom prst="rect">
            <a:avLst/>
          </a:prstGeom>
        </p:spPr>
        <p:txBody>
          <a:bodyPr wrap="square">
            <a:spAutoFit/>
          </a:bodyPr>
          <a:lstStyle/>
          <a:p>
            <a:r>
              <a:rPr lang="fr-FR" sz="1000">
                <a:latin typeface="Times New Roman" panose="02020603050405020304" pitchFamily="18" charset="0"/>
                <a:cs typeface="Times New Roman" panose="02020603050405020304" pitchFamily="18" charset="0"/>
              </a:rPr>
              <a:t>1. WRAITH JE et al. Eur J Pediatr. 2008;167:267–77</a:t>
            </a:r>
          </a:p>
          <a:p>
            <a:r>
              <a:rPr lang="en-US" sz="1000">
                <a:latin typeface="Times New Roman" panose="02020603050405020304" pitchFamily="18" charset="0"/>
                <a:cs typeface="Times New Roman" panose="02020603050405020304" pitchFamily="18" charset="0"/>
              </a:rPr>
              <a:t>2. WRAITH JE et al. Genet Med. 2008;10:508–16</a:t>
            </a:r>
            <a:endParaRPr lang="kk-KZ"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107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F55D7D-3BD9-40A2-93EA-67F097C89954}"/>
              </a:ext>
            </a:extLst>
          </p:cNvPr>
          <p:cNvSpPr/>
          <p:nvPr/>
        </p:nvSpPr>
        <p:spPr>
          <a:xfrm>
            <a:off x="109644" y="30845"/>
            <a:ext cx="8924712" cy="523220"/>
          </a:xfrm>
          <a:prstGeom prst="rect">
            <a:avLst/>
          </a:prstGeom>
        </p:spPr>
        <p:txBody>
          <a:bodyPr wrap="square">
            <a:spAutoFit/>
          </a:bodyPr>
          <a:lstStyle/>
          <a:p>
            <a:r>
              <a:rPr lang="ru-RU" sz="2800" b="1" dirty="0">
                <a:latin typeface="+mj-lt"/>
                <a:cs typeface="Times New Roman" panose="02020603050405020304" pitchFamily="18" charset="0"/>
              </a:rPr>
              <a:t>Симптомы и признаки синдрома Хантера (1)</a:t>
            </a:r>
            <a:endParaRPr lang="kk-KZ" sz="2800" b="1" dirty="0">
              <a:latin typeface="+mj-lt"/>
              <a:cs typeface="Times New Roman" panose="02020603050405020304" pitchFamily="18" charset="0"/>
            </a:endParaRPr>
          </a:p>
        </p:txBody>
      </p:sp>
      <p:sp>
        <p:nvSpPr>
          <p:cNvPr id="9" name="Rectangle 8">
            <a:extLst>
              <a:ext uri="{FF2B5EF4-FFF2-40B4-BE49-F238E27FC236}">
                <a16:creationId xmlns:a16="http://schemas.microsoft.com/office/drawing/2014/main" id="{301A4D6F-550C-4C49-B285-43705C8BBD51}"/>
              </a:ext>
            </a:extLst>
          </p:cNvPr>
          <p:cNvSpPr/>
          <p:nvPr/>
        </p:nvSpPr>
        <p:spPr>
          <a:xfrm>
            <a:off x="144578" y="1124744"/>
            <a:ext cx="8854844" cy="3046988"/>
          </a:xfrm>
          <a:prstGeom prst="rect">
            <a:avLst/>
          </a:prstGeom>
        </p:spPr>
        <p:txBody>
          <a:bodyPr wrap="square">
            <a:spAutoFit/>
          </a:bodyPr>
          <a:lstStyle/>
          <a:p>
            <a:r>
              <a:rPr lang="kk-KZ" sz="2400" dirty="0">
                <a:cs typeface="Times New Roman" panose="02020603050405020304" pitchFamily="18" charset="0"/>
              </a:rPr>
              <a:t>• Мультиорганное и мультисистемное вовлечение</a:t>
            </a:r>
            <a:r>
              <a:rPr lang="kk-KZ" sz="2400" baseline="30000" dirty="0">
                <a:cs typeface="Times New Roman" panose="02020603050405020304" pitchFamily="18" charset="0"/>
              </a:rPr>
              <a:t>1</a:t>
            </a:r>
          </a:p>
          <a:p>
            <a:r>
              <a:rPr lang="ru-RU" sz="2400" dirty="0">
                <a:cs typeface="Times New Roman" panose="02020603050405020304" pitchFamily="18" charset="0"/>
              </a:rPr>
              <a:t>• Соматические признаки обычно не появляются с рождения</a:t>
            </a:r>
            <a:r>
              <a:rPr lang="ru-RU" sz="2400" baseline="30000" dirty="0">
                <a:cs typeface="Times New Roman" panose="02020603050405020304" pitchFamily="18" charset="0"/>
              </a:rPr>
              <a:t>1</a:t>
            </a:r>
          </a:p>
          <a:p>
            <a:r>
              <a:rPr lang="kk-KZ" sz="2400" dirty="0">
                <a:cs typeface="Times New Roman" panose="02020603050405020304" pitchFamily="18" charset="0"/>
              </a:rPr>
              <a:t>• Начальные проявления гетерогенные</a:t>
            </a:r>
            <a:r>
              <a:rPr lang="kk-KZ" sz="2400" baseline="30000" dirty="0">
                <a:cs typeface="Times New Roman" panose="02020603050405020304" pitchFamily="18" charset="0"/>
              </a:rPr>
              <a:t>1</a:t>
            </a:r>
          </a:p>
          <a:p>
            <a:r>
              <a:rPr lang="ru-RU" sz="2400" dirty="0">
                <a:cs typeface="Times New Roman" panose="02020603050405020304" pitchFamily="18" charset="0"/>
              </a:rPr>
              <a:t>• Время проявления признаков и симптомов варьирует в зависимости от </a:t>
            </a:r>
            <a:r>
              <a:rPr lang="kk-KZ" sz="2400" dirty="0">
                <a:cs typeface="Times New Roman" panose="02020603050405020304" pitchFamily="18" charset="0"/>
              </a:rPr>
              <a:t>фенотипа</a:t>
            </a:r>
            <a:r>
              <a:rPr lang="kk-KZ" sz="2400" baseline="30000" dirty="0">
                <a:cs typeface="Times New Roman" panose="02020603050405020304" pitchFamily="18" charset="0"/>
              </a:rPr>
              <a:t>1</a:t>
            </a:r>
          </a:p>
          <a:p>
            <a:r>
              <a:rPr lang="ru-RU" sz="2400" dirty="0">
                <a:cs typeface="Times New Roman" panose="02020603050405020304" pitchFamily="18" charset="0"/>
              </a:rPr>
              <a:t>• Прогрессирующее заболевание с манифестацией и осложнениями, которые </a:t>
            </a:r>
            <a:r>
              <a:rPr lang="kk-KZ" sz="2400" dirty="0" err="1">
                <a:cs typeface="Times New Roman" panose="02020603050405020304" pitchFamily="18" charset="0"/>
              </a:rPr>
              <a:t>становятся</a:t>
            </a:r>
            <a:r>
              <a:rPr lang="kk-KZ" sz="2400" dirty="0">
                <a:cs typeface="Times New Roman" panose="02020603050405020304" pitchFamily="18" charset="0"/>
              </a:rPr>
              <a:t> заметными спустя время</a:t>
            </a:r>
            <a:r>
              <a:rPr lang="kk-KZ" sz="2400" baseline="30000" dirty="0">
                <a:cs typeface="Times New Roman" panose="02020603050405020304" pitchFamily="18" charset="0"/>
              </a:rPr>
              <a:t>1</a:t>
            </a:r>
          </a:p>
          <a:p>
            <a:r>
              <a:rPr lang="kk-KZ" sz="2400" dirty="0">
                <a:cs typeface="Times New Roman" panose="02020603050405020304" pitchFamily="18" charset="0"/>
              </a:rPr>
              <a:t>• Вариабельность прогресса заболевания</a:t>
            </a:r>
            <a:r>
              <a:rPr lang="kk-KZ" sz="2400" baseline="30000" dirty="0">
                <a:cs typeface="Times New Roman" panose="02020603050405020304" pitchFamily="18" charset="0"/>
              </a:rPr>
              <a:t>1</a:t>
            </a:r>
          </a:p>
        </p:txBody>
      </p:sp>
      <p:sp>
        <p:nvSpPr>
          <p:cNvPr id="10" name="Rectangle 9">
            <a:extLst>
              <a:ext uri="{FF2B5EF4-FFF2-40B4-BE49-F238E27FC236}">
                <a16:creationId xmlns:a16="http://schemas.microsoft.com/office/drawing/2014/main" id="{AA1C4469-ED52-4C3C-BBB0-CCDD6BE7F730}"/>
              </a:ext>
            </a:extLst>
          </p:cNvPr>
          <p:cNvSpPr/>
          <p:nvPr/>
        </p:nvSpPr>
        <p:spPr>
          <a:xfrm>
            <a:off x="5436096" y="6309320"/>
            <a:ext cx="2783134" cy="246221"/>
          </a:xfrm>
          <a:prstGeom prst="rect">
            <a:avLst/>
          </a:prstGeom>
        </p:spPr>
        <p:txBody>
          <a:bodyPr wrap="none">
            <a:spAutoFit/>
          </a:bodyPr>
          <a:lstStyle/>
          <a:p>
            <a:r>
              <a:rPr lang="en-US" sz="1000" dirty="0">
                <a:latin typeface="Times New Roman" panose="02020603050405020304" pitchFamily="18" charset="0"/>
                <a:cs typeface="Times New Roman" panose="02020603050405020304" pitchFamily="18" charset="0"/>
              </a:rPr>
              <a:t>1. MARTIN R et al. Pediatrics. 2008;121:e377–86</a:t>
            </a:r>
            <a:endParaRPr lang="kk-KZ"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9215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outeasttherapy.com/images/clesta.jpg">
            <a:extLst>
              <a:ext uri="{FF2B5EF4-FFF2-40B4-BE49-F238E27FC236}">
                <a16:creationId xmlns:a16="http://schemas.microsoft.com/office/drawing/2014/main" id="{87A2122F-F1A8-6745-901A-3EC1CE543F5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5900" y="188913"/>
            <a:ext cx="3060700" cy="381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6" descr="http://www.shire.com/shireplc/financialreports/ar2008/images/patientsandproducts/elaprase-large.jpg">
            <a:extLst>
              <a:ext uri="{FF2B5EF4-FFF2-40B4-BE49-F238E27FC236}">
                <a16:creationId xmlns:a16="http://schemas.microsoft.com/office/drawing/2014/main" id="{4CE8B035-5EBA-FE4D-B49B-86F627C0183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5100" y="4006850"/>
            <a:ext cx="5332413"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10" descr="http://s2.afisha.net/Afisha7Files/UGPhotos/98e/98eca9a4-6ec3-4623-835e-f2399b4dc390/p_F_main.jpg">
            <a:extLst>
              <a:ext uri="{FF2B5EF4-FFF2-40B4-BE49-F238E27FC236}">
                <a16:creationId xmlns:a16="http://schemas.microsoft.com/office/drawing/2014/main" id="{4C2CD551-E1DE-0844-BF16-0F0FB8BA018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67063" y="188913"/>
            <a:ext cx="5888037"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8" descr="http://www.savingcase.com/wp-content/uploads/2012/01/Caleb2-300x225.jpg">
            <a:extLst>
              <a:ext uri="{FF2B5EF4-FFF2-40B4-BE49-F238E27FC236}">
                <a16:creationId xmlns:a16="http://schemas.microsoft.com/office/drawing/2014/main" id="{7807F478-65D8-DC48-9B66-629FEDB0120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16463" y="3500438"/>
            <a:ext cx="4198937" cy="315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6" descr="http://srxa.files.wordpress.com/2012/02/hunter-syndrome-7376_2.jpg">
            <a:extLst>
              <a:ext uri="{FF2B5EF4-FFF2-40B4-BE49-F238E27FC236}">
                <a16:creationId xmlns:a16="http://schemas.microsoft.com/office/drawing/2014/main" id="{4F27FD22-91B5-A449-92C9-2F2CBFC13B6F}"/>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16225" y="2492375"/>
            <a:ext cx="239395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AutoShape 12" descr="data:image/jpeg;base64,/9j/4AAQSkZJRgABAQAAAQABAAD/2wCEAAkGBxQSEhUUExQVFRUXFxUVFxQYFxcYFBQVFBQXFhQUGBgYHCggGBolHBQUITEhJSkrLi4uFx8zODMsNygtLisBCgoKDg0OGxAQGywkICQsLCwsLCwsLCwsLCwsLCwsLCwsLCwsLCwsLCwsLCwsLCwsLCwsLCwsLCwsLCwsLCwsLP/AABEIALQBBAMBIgACEQEDEQH/xAAcAAAABwEBAAAAAAAAAAAAAAAAAQIEBQYHAwj/xABGEAABAgMEBQkEBwYGAwEAAAABAAIDBBEFEiExBkFRYXEHEyKBkZKhsdEyQlPBFBZDUoLh8BUjYnKTskRUg6LS8TNjoxf/xAAaAQACAwEBAAAAAAAAAAAAAAAAAQIDBAUG/8QAKREAAgICAgICAgEEAwAAAAAAAAECEQMSEyExUQRBMmEicYGh8BQjkf/aAAwDAQACEQMRAD8AnCiQJSStpzxYRpNUdUDFIIgUdUAHVCqTVBAC6o6pAR1QAuqMFc0ztG1IcBtXux1NGJJSbSGk34HsV9KEnAZknADWoK0dLWM/8YD9WZA4jDEKs21bMSZqK3IQp0QcXHedfkokNo01xOHR45AlUyy+jTjwfciz/XKIT0WNGH8RTmT0pjOBJDABta6p3AA1PYqjHnDDaKtpXeWgHePVdoNsupQHA4kUF7iCMxur2KneXs0ccPReYVuxLheWi7qAq4u4BoNNfouTdN4NReY9rT7xBz16lRYtog+1WgyAOArjgCTTgmNoxakAmgPsnNjq55+ya6k1kn7E8UH9G0Sc8yK29DcHDd813qsRsu1oku4Fl5rhmMbrgd2RGtaTo/pQyYN1wuxNnunhs4K6GVPpmXJhce14LJVCqRVFVXFFnSqS5oOYB6gk1RVQFiHyUI5w4Z4sb6Ju+xZY5wIR/A30TuqK8ih7MjImjEm7OWhd0fJNYmhkif8ADsHAkeRU4XIVS1Q95eysxdAZE/ZEcHuHzTWJycSRy50cH+oVvJSSlovQckvZR4nJlLe7GjDuH5Jo/kwZXCZdTfDH/JaEQklqWkR8sihs5MIVMZmJXcxvqgr7dKJGkR80jmXJJeoj9uy/x2dqSbfl/js7T6KVlZOByO8oQW7L/HZ2pYtuB8dneRYEwHcELyiRbcD47O8lC2IHxofeCLQEqXI6qLFsQPjQ+8EptrQfjQ++PVKwokwiLlH/ALVhfFhU/nFfNV7SfSUNBhwiKkYvBwFdQSc0iUYOTpEvbOkMODgCCdZrgN2GZVRm7X5xxvHPIDfkNyrMxNk/Lcmrnu3rPKTkbYQUF0Tca0mM9k3j4A1yprCbC0H0IAzxNM+3IHxUZQomtO1RosHjYpJxOevA+JXQQLgvCtNdcQK5HBIhwHPFAelsNMUJdpa66QeAOXUkOjpMy7XUBFx5FQT7LhqLXaxxTSFFMMljxeZracCN42FTMqai4/GGchk6G7UW6iK5jelTdm43ah1BUOBwc3PqI1hRslqRsV12hrUAdB1MS3Zuoil5t4cHNJBGNeH6CfQLPL2uwIaCDvFcD8u1H9Cu4OB2N4VzKLG4GoaPzxiwgS4E7RrBGvfWo6lJ1WcaP2g+BeoOjU7xXaArlITfONDg6oOsEYcQclrx5LVHOy4nF/olaoVXIFHeVtlB0qiqud5C8gBdUVUi8iLkAdKoVXK8gHoA60QLlzvoucQB2qguV9BAFCOgrvit7pSDoG74ze6fVXyiFFHVE92UYaCu+K3ulGNBn/Fb3SrxRKAS1DdlH+oz/it7pQ+oz/it7pV4ojRqPdlF+oz/AIrOwpLtBInxWdhV9QRqG7MwtfRcyzL74jHCoAaK1Khojgcyrrp6auhDHI8OKp7YIc6mazZPJrxdxG4hoCArBL2eKZKYs3R6/ngNqrs0qBSmyhOQ7QnUCzXHNvWtPk9FIQzJJ8E8dYzAMGj5KOxYsaM2lrJcKGnUf1gusWyC/OgOqvlX1WkS1lN1gAKYkbHhOzaD1JeSWqRj0Oy3AkUpu1dSewbFe8glpIyqB+qrU7S0bhO9nA7vmmQs4w8BgfvYKLTRKkUSYkuY6HtB1ARSjgdgOsU81HTVXPo8AAYjUGAZcaYBaPLaNtiPvvJOwYdpwULaNis5514C4AcszXNKwcSlTMR8SIy4A0GnRAOIvUqfPdVS4gRIbokOG8tc5heyn3m43cc60IQtFgY4Xcq566f9eSEKdvRGNDqOANx2FMq0rrU4yKZxsrf7XtYe5H/ou/4oxpBag9yL1wHei1KzJ0xYbXEUORG8YFO7xW1RtWmcyUknTiZH9Z7THuP64DvRAaX2iM2nrgu9FrV5AuUtH7I7x9GTDTWf+4P6TkY05nRnDaeMJ3qtWJSSUav2G8fRlo09m/hM/pv9UY5QpkZwYfY8fNaeabB2JBY3W0dgRrL2G0PRmw5RY+uXZ2vCX/8ApDxnLt77h8lopY37rewLjEgQzSrGHi0I1l7DaHoz88osT/LN7zvRBaJcZ91vYESNZew2h6OiJGhRTKwIIIyECBVHVJa4Hb1iiXdQMARogEd1JjKBpo9xmDeFAGtDRuxqe2vYoiy4XSUpppMh0xRuJa0AnfU4JnY8PWsWR9s6OFdImoACmpOdpgoRpXRj6FVeTUui2QZvauonN6qzbQpmlwp/enROy1MnVIStoXVTWzqetnMEAWSLa1TmuzJoFU9kfHNPBaOxKwosrZyhwUbaxvEO1jAbxTFRX06pzUpKxb+Bx1KuTLEUW1oTquc3aSev/pV/m8SQaFpq1usnWK6tq0q3rLuNMQDc4ccnDeqCZkNJBA14kDPVU7ERKsiLXolaLYkMY4mvWRnTfj4KwKq6LQWvhgtwIiFxA1OIFeo59qtVF0cH4nI+Sv5hVRFKRK8ziaoilFJKAElJKWUQQByIKQ5OVyi6kgEAFGuwKCAAiqk8437wPX+aO9sp2/mgYoIknnW/eA6/zSTMMGb294JAdULx3di5Cbh/EZ3h6ofTYXxGd9vqiwO4cP8AtFGcA0nYCewJsbSga4sPvj1TW07TgGFEAjQ6lrgBzjakkHek2iSXZmsxEL4hcTmSVMWYygUPLtq5WKUh0C50nbOtjVHdIJThsEuyCIc232ngbk6LbGL2ElPJOVJRxI0LUV0lo4GRwToB5Dkin0KRJCKWjVxUnAjABDJIiY0iRqUbHvNVmjzTSaJsYEN+ZA61WyRW4U2aq1WNMZJvC0eYTUOU1Z1jXFFpkkOLQdehPG0FYzPijzUE45gfrtW0zcKjHcCsg0hIDnNaKnW41wGwDVxRHyQyFv0Ugc3DLKDIOrtv4jyU9VUM6W/RYTC6GXkgNwNPZCbnlNH+XPfHot+GaUDk54Sc3SNDqhVZyeU3ZL/7/wAkk8prvgN7/wCSt5EUcUvRo1UCVmx5S4mqAzvn0STyjRjlLs7XFHIg4pGk1RVWanlBmTlLt7HlAadzmqXb3IiORBxSNKJSHOWb/XSfOUsP6URJdpXaZyl//i/1S5EPikaWHILNhpdaX+WH9GJ6oJ8iFxSGX7AmvhP7R8ikmyZsfZxfH1Wqlp2eSTzZ2DtHqlqS3Mu/YE18J/aPVdBoxNH7Mji9vqtOa07PJG2Gfu9daHwKNQ3Mx+qk18Md9nqjGiE0fs299nqtNMPj4fJGGfoo1DdmZ/UuaPus74Sm6ETIIJEOgxPSxw6lptxE5pS0Q1kZksHovO40VrgNwBULpFI81HdSlHGooctynKUYOAWJqmdKDtWEYriKVoNiYzMAHJc520msG07BiVCRtIiM2OHHDzRFlvSXY9cyhzTqE8gKvut4Oza7wUlZs7f9nHiEpX6JRcX9lns6eLRQqYE+0tzUPI2a+LQMFfJPZ7RuPDaTdJwrQKFsnSGczaoaTQ7kUg0xXYEqvRJxjal5u0wIOfYndn6ZQYOA7brvRJWxypfZfZSyyBi93apuzppzaNeajIO1qiS3KDBdgpaSt5r8WlS68C/ZcbSg/uydyxq3I4c94H3qdVVs/PB8An+E+Sw20MIjzQYk+ajRGbLPoxZcGYhEx4bYl00beFaKbbo3KjKWg90fNNNC4RECp95xI1blPfrUujhj/BHGzye7GLbDl/gwgNgYxdRZcAfZM7rfROaj9UQr+sFbSKdmcWykMZQ2d0eiUITNTAOoeiWSNqIuRQtmFQagOweiO8kFyQ56KC2dDF3pJmN6bvcdy4OegVkhz29BMmvKCAseEbgOs/MpFwbB4pRO9JJQSF3d1es/Iowzce0pNd6UExBhh/RB/NC6jBSsEgCurjN9GG8gYhriOoLugRXAjPDqSZJPsyx0wY5cKYtxB2jWCrFDbeY3gFFxpES8eKDkLvYScexS8sOg3hqyXN8Spnemk1svA1iSn3WhcDZD3+4FNwQFP2a0KxugjCyjQtC4rz7IA6lb9G9B4Lf/ACGp2DAeqskSM1jd9Edm2c1t2LEiEkmtNTQq3Nj1SLFZFiQ4QF1oAUpEl2kUICZSFqwnYB42ZqREQbQrI60Y8m6l2UHTTk2gzZ5xgayJTOnRd/MNu9ZzOcmV11IgNf4TgeBK3qfmDDAdm3I7t6S2JDiDG6a6ij7pFkZurkrRg7eTeB96I08cVIWdoTEguBbFLmfdIo7t1rWbQsuHSrW0VZmohYaUoouL+y6LTX8TlFi3IDm7GHyVR0R0NdNh0V9A33Kml4k4k66AeJCntIJgiBFeASA0VpqvODa9pWbTOkcxeEOG50NowusJFeKqbplkMXJ1dGliW5r9393D80qu5R1nR3czDv1LroqTn1rsY1dy6cHcUzgZoqOSSTvtjq9+qoi79UTUu/WCTf2KVlQ6L0m+uBedoSHRN4RYDi+kFyamZGstB4hc4lowxnEhji5oSsKHL1zKj4lvywzmIQ/GE2iaTyg/xDOqp8gjZD1fomgjUQNI5X/MQ+1BGyDV+ifvIXlncvp7EHtQ2u24kJ03T/bA7Hfko8iLOKReryK+s9mNPYh9mG1vWSU0+vMz/wCvu5+KORBxSNN507UoR9w7T6LMTpxNOyEPqZX5pP1knneyHD+WF+SOQfEzUWxkPpIWXuiWnF+Puo0NXSHZNoPDg76SYmFP3jWw7pzqa1rwS3fofF+0XLSOXa8X8sLrju1HqPmmEsy4y7WtPJQFnaPT7IjHxL9xpq4GLWraY9GuKn31oKrLl/K6Op8WTePS7phsmqFS0paKq00+iOz5sGIBEN1oxO/YFU2bPCLha00RCBvdJ2AGwayqlO21NjotiG7sTyLHvmtcMhU5DUn0tY8F9L8zDbXUMSFLWNdihs30VqTtyLDNS5wOdRXFP4fKBMscDec4DUcAVbZXQKXcaummubsaAD2kp3E5PpCmMV1dXSbioOEWWbNeV/hjzRLSqNaTXQzDAZdo91chqpvTOVtp8tGdAiE9A4HccR4Ky6N2dAk4ZZAxBNS4mpKpXKcwsiQ4wyPQJHaEteiCa2aqkXZtuhwzUVaMwHKiWZa5OFVPSseoUlNknCKXQ/iNe+BFhsZe5y6K6hdcHCp4hVnSGR+iQ2ksvxWBzgGtJLnRNVB+gtM0dc8QA1tGh143zjjqw15KDtCJ+8cb7S7WSReNMOrgpQw7ztsoy/K4sVJdmVN0jtJ3sS1P9J/zISvptsPygEf6bR5laO+Y314VQEyf0KLdp+zh8i9GdNkbbftb/Raup0Wtd/tTDR/rU/tatC+kIGY4o0Qcn6Rn0PQK0He3NtbwiRXfILvD5MYvvzp6mu+b1eedKNsQp6RDlZTG8lsI+1NRT1N+dU6hcmUkPadFd+IDyCtJcULxT0iR5ZEFB5PrPbnCc7+aI75J9C0SkGiglYXXeJ7SU+dFokiMnSFvL2RztC7POJlmjg54H9yCkOeQRSDeRDx7Mgv9qDCP4G/IJm7RmV+AO0081MAt1kjqxSQQff7QVGkCbGsCzILPZgwh+BvzCcfR4fw2Hdcb6LoS3USerFAOGzqyToLYGEDJrQOAHkEoRaJIGy7wqjLDrbThTxqgXYrnUOdXPDj1IqbPJAHS/wDqqhrRlgz2TnU0JrT8l3tGfbCwpV51ZADaVR563y2aDnewegQMgDrA44qnNG4mn4mRxyV9E3HYCQi0ws9oMG4aXmAEDAijj6oop2LhHe6I8XtVAOpY49s7T8EbGsyIwVD3FuytaLnLWFNRMYbsN5AVmu0CbxpssNQpseKS8SGTdGrTaKgAjKoiD1Rt0ftPA4NByLotAnZ0iiUpTxSpO2HPdRxdTZUqHXo1SlGupMVZsG1IbuhR1M6PBalaTttAgCZDQ0kEBprQ79iutgzIAqE+teOCypFeKSozTnfgzCVlnNIKtlmNTdkMPcpSXuwy0E0qWiu8mgT8voUpaq2TMpbtwGFcf0cL1MOIUa+BeJd4kAHwT50r0yx+FfZcMD4ZqZktFmPx50cACf7nLdCCxo4eX5D+Q0vFFYA2eaF0q7s0SZriPPU30XeHotAH3z+KnkpciK+GRQg3iltbuWgw9HpcfZ14kld2WPAH2TOsV80uREuFmc3UoDd2LSmyMMZQ2D8LfRdWwwMgB1Jcg+H9mZCXecmO7pXRtmxzlCf3T81pdEKpPKPhRmL7Bmj9k7rIHzS26LzX3B32+q0aLGAz1pbTuVTztvqiXBH7Mzfo1NfD/wBzfVBaQ+IBqPYgl/yH7Q+CJk7GVyoeIqUToYBoWEOGrLwIWpRLLgnOFD7oHkm8TR+WdnCb1VHkVZzL0Q4TNnw6Z0HAUKKuwu8FqTLLgjKFD7oPmnDIDBk1o4ABHMHCZQ2WccA156vyXaBYEStWwCCddyhPgtWQRyj4UZozR2YP2TusgDsqqzbFrCC9zBcc9vtEUcGnZWtCVoOn2k7YEJ0GG/8AfPF3DNjTma6jTJYTNvo4jUrINvtlORKPSO9oTRiVfXNVC1uk5WGDFBDmhQcUfvOCc+0GF07JfRq0SWXHmt00B3agrBBIJCplnuuP3O81Ow5gjIrFONPo6+LJcS+2ZJQo7Swm68ZO28UUxoXU4xh1N/NVaz7ZunOhUz9ZXDMqKl7L0rOr9CGj7UnqC6QdEww1qCo6NpNXWjg6TGuabodFolWCGE1tW0RSlVATVulw6OJUHNR3OPSdQbBmoMV0T0G1Gg0GJOQGaFjzJm5ilSGwnVadsUYVI2DEDepDQuxRdEUtxOVcSBt4lMbJkzKzsxDwa0OLmt/hf0h5qeKS2oy/LcnjbRe7UrRjl0+mua0HEEYg6wm7Y18Aaj7J2OGY61ztLBueNKLpHBRerItZsVoqaO8CpRZtY010aHMeKs1mWyGC7EJu6jmW7juVM8fVo2Ys99SLFVGmFqWhzUvEjtF8MYYgAPtACuBVF0B5S32jMmC6EyG0sc9hDiXEtcMDq9kk4bFnlOvJrUW+0aQgubnEjDA7dixew9OJ82kyFNRC2HzroZh3GtaekWAg0qRWhzUHkHGDZthKQUZKwDSnn5O2HRXRHuYI4isBe8i5Vri2hNBgSKKE5WOENnRuU9KNigNdWgc1wphi1wcPEBMZrSuShOLIk1Ca9poWl4qDsOxS15pAIxBoQdxyKwTlZsYQ598Rv24Dt1/BuHGigkSitumbrJTcOO3nIURr2GtHNNWmmeIQUVoVZzZaSgQhXBtSdZLukT2lBFIi7J4OARh4VL0Z5QpeejCBCNXkE0o4YNGJxCuAgka0/wDsX0KkLLggDvVM0n5QZeRjGBFNHgB1KOODhUHAKW0Z0nhzUp9Kway89ozxDHEDPGppknFTvsH0idixQ0EuIAGJJwA4lUXSnTfolktmagxcqD+Ebd6jdK9IzFr7sMZN20yJ2lUuceSc9i2Y8T8yMeTP9RGFpzlDiak4knEqCnXVxUpaME+0OtRDzqWgzr2N5eJR/h2pvGbSIluF1yEyMQVFlq8nKKzA7U7lY95u9IuataZw49yIQcs1Vkiafj5KdMkHuQE2RgcUMHCoXN7FncTcpejoIw2HtXQRWD3e0lMwEuii0yWzHZnHZA0GwYBTGjlkumIrW0wzduAUNIShe4ACq3jQnRL6PBDnj948Au3DU1Qa+kSuu2O7Fs8MaBsVD09gBlpMeBW/CFQMwWmlexalFYGrLNNoro04A0CkNoZUmlXO6VAaYakQj2iOaS42SNnOqLhzzB11GITmYb0RjeBJx45jtUdLVezDCJDINNdNYw8NtEztbS2BLROajX23gIgIbUYk1y11C6lpI8/q26Qc/OxYDrzReZuzHEa10ltLmEdMEb9SY/W2Tf8Abt/EE1iwoESr4DmP2w2uGI10Goov0yWr+0aLovbrTWE4gwn1aRgQC7CvA6wqZAhNkrYguADWl1wgCgzMN2HW1Q1gzIhveACKZg50rhUak50pnb7YcQVvMfi7iKtJ4kDrCzfIhcHJGz4s/wCagze2hY3yqyhhzTYrcDeqD/N0mnvArWbLnBFgwoo+0Yx3C80FZvy1uuCA4ioiXmV2ObRzfAu7FjXaa9o1xtSTNOsybEaDDijJ7Gv7zQVm/LHZwJhxgNVD1Gh8HDsVi5LJ/nZBjTnDc6GeFat8Cm/Kz0ZFz7t645tdwf0Se0jsSjLZf16/uCTjP+jJrQed5+RgOJxDAw8WdH5KscolkGNGlCNcW4eBBcD4OXLkatGsGNCJ9hzXj+V4IPi3xV2npPnHQnH3HF3WWlvzKUZ9Jk3HWbQ6lofRGwYBBKvEIkWiDt9mC8g8EC03/wAMGJTvNC9DIILYipnnrl6gj9pQ/wCKDDr33hTdiQeYk4UJhN0AvoT7z8XHiggrMaVlHyG9BnPCrSTmR2Y6lHWkKE0JQQWgwnGSdXNd5ix4T2PddukAkFuCCCQMpsZgodybO+RRIKLLogY7EJnPN6RKCCjLwXQ/IEvFLaUUuMkEFVLybML6E3Au8KGEEFWzTA0rkmsmFEjlz21LBeaNVdpWzkIIKOPwV/J/NL9EBbTqNNFnbH3i6oBqSSiQU8X5FHy3/BHRkQhtRgWEAHcSAWncs15UXkzgachDFOsmvkggtMvxMOH8ypuhAImtpiM9qCCpNaZd7AtOJFh9M3rpaK6zmMTrUvZpvXGuxDw5jhtFcEEFcu49mWXU+jW+Tl5dIQa+6HsHBr3AKvct7AbPBObI0MtOwkOafAlBBcuH5I6j8sb8iEYlsy3UOZd1uDwf7Qrfp5BD5CZDsjBieAqPEIIKqP8Av/o5/m/9+jNeRiMfpVNT4Lg7fQghbQ3IdSJBH2x5fP8AZCXtqUEEEyu2f//Z">
            <a:extLst>
              <a:ext uri="{FF2B5EF4-FFF2-40B4-BE49-F238E27FC236}">
                <a16:creationId xmlns:a16="http://schemas.microsoft.com/office/drawing/2014/main" id="{C5E0BC3A-F6B0-BE4A-A007-CDDC90CEF6E2}"/>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ru-RU" altLang="ru-RU"/>
          </a:p>
        </p:txBody>
      </p:sp>
      <p:sp>
        <p:nvSpPr>
          <p:cNvPr id="10248" name="AutoShape 14" descr="data:image/jpeg;base64,/9j/4AAQSkZJRgABAQAAAQABAAD/2wCEAAkGBxQSEhUUExQVFRUXFxUVFxQYFxcYFBQVFBQXFhQUGBgYHCggGBolHBQUITEhJSkrLi4uFx8zODMsNygtLisBCgoKDg0OGxAQGywkICQsLCwsLCwsLCwsLCwsLCwsLCwsLCwsLCwsLCwsLCwsLCwsLCwsLCwsLCwsLCwsLCwsLP/AABEIALQBBAMBIgACEQEDEQH/xAAcAAAABwEBAAAAAAAAAAAAAAAAAQIEBQYHAwj/xABGEAABAgMEBQkEBwYGAwEAAAABAAIDBBEFEiExBkFRYXEHEyKBkZKhsdEyQlPBFBZDUoLh8BUjYnKTskRUg6LS8TNjoxf/xAAaAQACAwEBAAAAAAAAAAAAAAAAAQIDBAUG/8QAKREAAgICAgICAgEEAwAAAAAAAAECEQMSEyExUQRBMmEicYGh8BQjkf/aAAwDAQACEQMRAD8AnCiQJSStpzxYRpNUdUDFIIgUdUAHVCqTVBAC6o6pAR1QAuqMFc0ztG1IcBtXux1NGJJSbSGk34HsV9KEnAZknADWoK0dLWM/8YD9WZA4jDEKs21bMSZqK3IQp0QcXHedfkokNo01xOHR45AlUyy+jTjwfciz/XKIT0WNGH8RTmT0pjOBJDABta6p3AA1PYqjHnDDaKtpXeWgHePVdoNsupQHA4kUF7iCMxur2KneXs0ccPReYVuxLheWi7qAq4u4BoNNfouTdN4NReY9rT7xBz16lRYtog+1WgyAOArjgCTTgmNoxakAmgPsnNjq55+ya6k1kn7E8UH9G0Sc8yK29DcHDd813qsRsu1oku4Fl5rhmMbrgd2RGtaTo/pQyYN1wuxNnunhs4K6GVPpmXJhce14LJVCqRVFVXFFnSqS5oOYB6gk1RVQFiHyUI5w4Z4sb6Ju+xZY5wIR/A30TuqK8ih7MjImjEm7OWhd0fJNYmhkif8ADsHAkeRU4XIVS1Q95eysxdAZE/ZEcHuHzTWJycSRy50cH+oVvJSSlovQckvZR4nJlLe7GjDuH5Jo/kwZXCZdTfDH/JaEQklqWkR8sihs5MIVMZmJXcxvqgr7dKJGkR80jmXJJeoj9uy/x2dqSbfl/js7T6KVlZOByO8oQW7L/HZ2pYtuB8dneRYEwHcELyiRbcD47O8lC2IHxofeCLQEqXI6qLFsQPjQ+8EptrQfjQ++PVKwokwiLlH/ALVhfFhU/nFfNV7SfSUNBhwiKkYvBwFdQSc0iUYOTpEvbOkMODgCCdZrgN2GZVRm7X5xxvHPIDfkNyrMxNk/Lcmrnu3rPKTkbYQUF0Tca0mM9k3j4A1yprCbC0H0IAzxNM+3IHxUZQomtO1RosHjYpJxOevA+JXQQLgvCtNdcQK5HBIhwHPFAelsNMUJdpa66QeAOXUkOjpMy7XUBFx5FQT7LhqLXaxxTSFFMMljxeZracCN42FTMqai4/GGchk6G7UW6iK5jelTdm43ah1BUOBwc3PqI1hRslqRsV12hrUAdB1MS3Zuoil5t4cHNJBGNeH6CfQLPL2uwIaCDvFcD8u1H9Cu4OB2N4VzKLG4GoaPzxiwgS4E7RrBGvfWo6lJ1WcaP2g+BeoOjU7xXaArlITfONDg6oOsEYcQclrx5LVHOy4nF/olaoVXIFHeVtlB0qiqud5C8gBdUVUi8iLkAdKoVXK8gHoA60QLlzvoucQB2qguV9BAFCOgrvit7pSDoG74ze6fVXyiFFHVE92UYaCu+K3ulGNBn/Fb3SrxRKAS1DdlH+oz/it7pQ+oz/it7pV4ojRqPdlF+oz/AIrOwpLtBInxWdhV9QRqG7MwtfRcyzL74jHCoAaK1Khojgcyrrp6auhDHI8OKp7YIc6mazZPJrxdxG4hoCArBL2eKZKYs3R6/ngNqrs0qBSmyhOQ7QnUCzXHNvWtPk9FIQzJJ8E8dYzAMGj5KOxYsaM2lrJcKGnUf1gusWyC/OgOqvlX1WkS1lN1gAKYkbHhOzaD1JeSWqRj0Oy3AkUpu1dSewbFe8glpIyqB+qrU7S0bhO9nA7vmmQs4w8BgfvYKLTRKkUSYkuY6HtB1ARSjgdgOsU81HTVXPo8AAYjUGAZcaYBaPLaNtiPvvJOwYdpwULaNis5514C4AcszXNKwcSlTMR8SIy4A0GnRAOIvUqfPdVS4gRIbokOG8tc5heyn3m43cc60IQtFgY4Xcq566f9eSEKdvRGNDqOANx2FMq0rrU4yKZxsrf7XtYe5H/ou/4oxpBag9yL1wHei1KzJ0xYbXEUORG8YFO7xW1RtWmcyUknTiZH9Z7THuP64DvRAaX2iM2nrgu9FrV5AuUtH7I7x9GTDTWf+4P6TkY05nRnDaeMJ3qtWJSSUav2G8fRlo09m/hM/pv9UY5QpkZwYfY8fNaeabB2JBY3W0dgRrL2G0PRmw5RY+uXZ2vCX/8ApDxnLt77h8lopY37rewLjEgQzSrGHi0I1l7DaHoz88osT/LN7zvRBaJcZ91vYESNZew2h6OiJGhRTKwIIIyECBVHVJa4Hb1iiXdQMARogEd1JjKBpo9xmDeFAGtDRuxqe2vYoiy4XSUpppMh0xRuJa0AnfU4JnY8PWsWR9s6OFdImoACmpOdpgoRpXRj6FVeTUui2QZvauonN6qzbQpmlwp/enROy1MnVIStoXVTWzqetnMEAWSLa1TmuzJoFU9kfHNPBaOxKwosrZyhwUbaxvEO1jAbxTFRX06pzUpKxb+Bx1KuTLEUW1oTquc3aSev/pV/m8SQaFpq1usnWK6tq0q3rLuNMQDc4ccnDeqCZkNJBA14kDPVU7ERKsiLXolaLYkMY4mvWRnTfj4KwKq6LQWvhgtwIiFxA1OIFeo59qtVF0cH4nI+Sv5hVRFKRK8ziaoilFJKAElJKWUQQByIKQ5OVyi6kgEAFGuwKCAAiqk8437wPX+aO9sp2/mgYoIknnW/eA6/zSTMMGb294JAdULx3di5Cbh/EZ3h6ofTYXxGd9vqiwO4cP8AtFGcA0nYCewJsbSga4sPvj1TW07TgGFEAjQ6lrgBzjakkHek2iSXZmsxEL4hcTmSVMWYygUPLtq5WKUh0C50nbOtjVHdIJThsEuyCIc232ngbk6LbGL2ElPJOVJRxI0LUV0lo4GRwToB5Dkin0KRJCKWjVxUnAjABDJIiY0iRqUbHvNVmjzTSaJsYEN+ZA61WyRW4U2aq1WNMZJvC0eYTUOU1Z1jXFFpkkOLQdehPG0FYzPijzUE45gfrtW0zcKjHcCsg0hIDnNaKnW41wGwDVxRHyQyFv0Ugc3DLKDIOrtv4jyU9VUM6W/RYTC6GXkgNwNPZCbnlNH+XPfHot+GaUDk54Sc3SNDqhVZyeU3ZL/7/wAkk8prvgN7/wCSt5EUcUvRo1UCVmx5S4mqAzvn0STyjRjlLs7XFHIg4pGk1RVWanlBmTlLt7HlAadzmqXb3IiORBxSNKJSHOWb/XSfOUsP6URJdpXaZyl//i/1S5EPikaWHILNhpdaX+WH9GJ6oJ8iFxSGX7AmvhP7R8ikmyZsfZxfH1Wqlp2eSTzZ2DtHqlqS3Mu/YE18J/aPVdBoxNH7Mji9vqtOa07PJG2Gfu9daHwKNQ3Mx+qk18Md9nqjGiE0fs299nqtNMPj4fJGGfoo1DdmZ/UuaPus74Sm6ETIIJEOgxPSxw6lptxE5pS0Q1kZksHovO40VrgNwBULpFI81HdSlHGooctynKUYOAWJqmdKDtWEYriKVoNiYzMAHJc520msG07BiVCRtIiM2OHHDzRFlvSXY9cyhzTqE8gKvut4Oza7wUlZs7f9nHiEpX6JRcX9lns6eLRQqYE+0tzUPI2a+LQMFfJPZ7RuPDaTdJwrQKFsnSGczaoaTQ7kUg0xXYEqvRJxjal5u0wIOfYndn6ZQYOA7brvRJWxypfZfZSyyBi93apuzppzaNeajIO1qiS3KDBdgpaSt5r8WlS68C/ZcbSg/uydyxq3I4c94H3qdVVs/PB8An+E+Sw20MIjzQYk+ajRGbLPoxZcGYhEx4bYl00beFaKbbo3KjKWg90fNNNC4RECp95xI1blPfrUujhj/BHGzye7GLbDl/gwgNgYxdRZcAfZM7rfROaj9UQr+sFbSKdmcWykMZQ2d0eiUITNTAOoeiWSNqIuRQtmFQagOweiO8kFyQ56KC2dDF3pJmN6bvcdy4OegVkhz29BMmvKCAseEbgOs/MpFwbB4pRO9JJQSF3d1es/Iowzce0pNd6UExBhh/RB/NC6jBSsEgCurjN9GG8gYhriOoLugRXAjPDqSZJPsyx0wY5cKYtxB2jWCrFDbeY3gFFxpES8eKDkLvYScexS8sOg3hqyXN8Spnemk1svA1iSn3WhcDZD3+4FNwQFP2a0KxugjCyjQtC4rz7IA6lb9G9B4Lf/ACGp2DAeqskSM1jd9Edm2c1t2LEiEkmtNTQq3Nj1SLFZFiQ4QF1oAUpEl2kUICZSFqwnYB42ZqREQbQrI60Y8m6l2UHTTk2gzZ5xgayJTOnRd/MNu9ZzOcmV11IgNf4TgeBK3qfmDDAdm3I7t6S2JDiDG6a6ij7pFkZurkrRg7eTeB96I08cVIWdoTEguBbFLmfdIo7t1rWbQsuHSrW0VZmohYaUoouL+y6LTX8TlFi3IDm7GHyVR0R0NdNh0V9A33Kml4k4k66AeJCntIJgiBFeASA0VpqvODa9pWbTOkcxeEOG50NowusJFeKqbplkMXJ1dGliW5r9393D80qu5R1nR3czDv1LroqTn1rsY1dy6cHcUzgZoqOSSTvtjq9+qoi79UTUu/WCTf2KVlQ6L0m+uBedoSHRN4RYDi+kFyamZGstB4hc4lowxnEhji5oSsKHL1zKj4lvywzmIQ/GE2iaTyg/xDOqp8gjZD1fomgjUQNI5X/MQ+1BGyDV+ifvIXlncvp7EHtQ2u24kJ03T/bA7Hfko8iLOKReryK+s9mNPYh9mG1vWSU0+vMz/wCvu5+KORBxSNN507UoR9w7T6LMTpxNOyEPqZX5pP1knneyHD+WF+SOQfEzUWxkPpIWXuiWnF+Puo0NXSHZNoPDg76SYmFP3jWw7pzqa1rwS3fofF+0XLSOXa8X8sLrju1HqPmmEsy4y7WtPJQFnaPT7IjHxL9xpq4GLWraY9GuKn31oKrLl/K6Op8WTePS7phsmqFS0paKq00+iOz5sGIBEN1oxO/YFU2bPCLha00RCBvdJ2AGwayqlO21NjotiG7sTyLHvmtcMhU5DUn0tY8F9L8zDbXUMSFLWNdihs30VqTtyLDNS5wOdRXFP4fKBMscDec4DUcAVbZXQKXcaummubsaAD2kp3E5PpCmMV1dXSbioOEWWbNeV/hjzRLSqNaTXQzDAZdo91chqpvTOVtp8tGdAiE9A4HccR4Ky6N2dAk4ZZAxBNS4mpKpXKcwsiQ4wyPQJHaEteiCa2aqkXZtuhwzUVaMwHKiWZa5OFVPSseoUlNknCKXQ/iNe+BFhsZe5y6K6hdcHCp4hVnSGR+iQ2ksvxWBzgGtJLnRNVB+gtM0dc8QA1tGh143zjjqw15KDtCJ+8cb7S7WSReNMOrgpQw7ztsoy/K4sVJdmVN0jtJ3sS1P9J/zISvptsPygEf6bR5laO+Y314VQEyf0KLdp+zh8i9GdNkbbftb/Raup0Wtd/tTDR/rU/tatC+kIGY4o0Qcn6Rn0PQK0He3NtbwiRXfILvD5MYvvzp6mu+b1eedKNsQp6RDlZTG8lsI+1NRT1N+dU6hcmUkPadFd+IDyCtJcULxT0iR5ZEFB5PrPbnCc7+aI75J9C0SkGiglYXXeJ7SU+dFokiMnSFvL2RztC7POJlmjg54H9yCkOeQRSDeRDx7Mgv9qDCP4G/IJm7RmV+AO0081MAt1kjqxSQQff7QVGkCbGsCzILPZgwh+BvzCcfR4fw2Hdcb6LoS3USerFAOGzqyToLYGEDJrQOAHkEoRaJIGy7wqjLDrbThTxqgXYrnUOdXPDj1IqbPJAHS/wDqqhrRlgz2TnU0JrT8l3tGfbCwpV51ZADaVR563y2aDnewegQMgDrA44qnNG4mn4mRxyV9E3HYCQi0ws9oMG4aXmAEDAijj6oop2LhHe6I8XtVAOpY49s7T8EbGsyIwVD3FuytaLnLWFNRMYbsN5AVmu0CbxpssNQpseKS8SGTdGrTaKgAjKoiD1Rt0ftPA4NByLotAnZ0iiUpTxSpO2HPdRxdTZUqHXo1SlGupMVZsG1IbuhR1M6PBalaTttAgCZDQ0kEBprQ79iutgzIAqE+teOCypFeKSozTnfgzCVlnNIKtlmNTdkMPcpSXuwy0E0qWiu8mgT8voUpaq2TMpbtwGFcf0cL1MOIUa+BeJd4kAHwT50r0yx+FfZcMD4ZqZktFmPx50cACf7nLdCCxo4eX5D+Q0vFFYA2eaF0q7s0SZriPPU30XeHotAH3z+KnkpciK+GRQg3iltbuWgw9HpcfZ14kld2WPAH2TOsV80uREuFmc3UoDd2LSmyMMZQ2D8LfRdWwwMgB1Jcg+H9mZCXecmO7pXRtmxzlCf3T81pdEKpPKPhRmL7Bmj9k7rIHzS26LzX3B32+q0aLGAz1pbTuVTztvqiXBH7Mzfo1NfD/wBzfVBaQ+IBqPYgl/yH7Q+CJk7GVyoeIqUToYBoWEOGrLwIWpRLLgnOFD7oHkm8TR+WdnCb1VHkVZzL0Q4TNnw6Z0HAUKKuwu8FqTLLgjKFD7oPmnDIDBk1o4ABHMHCZQ2WccA156vyXaBYEStWwCCddyhPgtWQRyj4UZozR2YP2TusgDsqqzbFrCC9zBcc9vtEUcGnZWtCVoOn2k7YEJ0GG/8AfPF3DNjTma6jTJYTNvo4jUrINvtlORKPSO9oTRiVfXNVC1uk5WGDFBDmhQcUfvOCc+0GF07JfRq0SWXHmt00B3agrBBIJCplnuuP3O81Ow5gjIrFONPo6+LJcS+2ZJQo7Swm68ZO28UUxoXU4xh1N/NVaz7ZunOhUz9ZXDMqKl7L0rOr9CGj7UnqC6QdEww1qCo6NpNXWjg6TGuabodFolWCGE1tW0RSlVATVulw6OJUHNR3OPSdQbBmoMV0T0G1Gg0GJOQGaFjzJm5ilSGwnVadsUYVI2DEDepDQuxRdEUtxOVcSBt4lMbJkzKzsxDwa0OLmt/hf0h5qeKS2oy/LcnjbRe7UrRjl0+mua0HEEYg6wm7Y18Aaj7J2OGY61ztLBueNKLpHBRerItZsVoqaO8CpRZtY010aHMeKs1mWyGC7EJu6jmW7juVM8fVo2Ys99SLFVGmFqWhzUvEjtF8MYYgAPtACuBVF0B5S32jMmC6EyG0sc9hDiXEtcMDq9kk4bFnlOvJrUW+0aQgubnEjDA7dixew9OJ82kyFNRC2HzroZh3GtaekWAg0qRWhzUHkHGDZthKQUZKwDSnn5O2HRXRHuYI4isBe8i5Vri2hNBgSKKE5WOENnRuU9KNigNdWgc1wphi1wcPEBMZrSuShOLIk1Ca9poWl4qDsOxS15pAIxBoQdxyKwTlZsYQ598Rv24Dt1/BuHGigkSitumbrJTcOO3nIURr2GtHNNWmmeIQUVoVZzZaSgQhXBtSdZLukT2lBFIi7J4OARh4VL0Z5QpeejCBCNXkE0o4YNGJxCuAgka0/wDsX0KkLLggDvVM0n5QZeRjGBFNHgB1KOODhUHAKW0Z0nhzUp9Kway89ozxDHEDPGppknFTvsH0idixQ0EuIAGJJwA4lUXSnTfolktmagxcqD+Ebd6jdK9IzFr7sMZN20yJ2lUuceSc9i2Y8T8yMeTP9RGFpzlDiak4knEqCnXVxUpaME+0OtRDzqWgzr2N5eJR/h2pvGbSIluF1yEyMQVFlq8nKKzA7U7lY95u9IuataZw49yIQcs1Vkiafj5KdMkHuQE2RgcUMHCoXN7FncTcpejoIw2HtXQRWD3e0lMwEuii0yWzHZnHZA0GwYBTGjlkumIrW0wzduAUNIShe4ACq3jQnRL6PBDnj948Au3DU1Qa+kSuu2O7Fs8MaBsVD09gBlpMeBW/CFQMwWmlexalFYGrLNNoro04A0CkNoZUmlXO6VAaYakQj2iOaS42SNnOqLhzzB11GITmYb0RjeBJx45jtUdLVezDCJDINNdNYw8NtEztbS2BLROajX23gIgIbUYk1y11C6lpI8/q26Qc/OxYDrzReZuzHEa10ltLmEdMEb9SY/W2Tf8Abt/EE1iwoESr4DmP2w2uGI10Goov0yWr+0aLovbrTWE4gwn1aRgQC7CvA6wqZAhNkrYguADWl1wgCgzMN2HW1Q1gzIhveACKZg50rhUak50pnb7YcQVvMfi7iKtJ4kDrCzfIhcHJGz4s/wCagze2hY3yqyhhzTYrcDeqD/N0mnvArWbLnBFgwoo+0Yx3C80FZvy1uuCA4ioiXmV2ObRzfAu7FjXaa9o1xtSTNOsybEaDDijJ7Gv7zQVm/LHZwJhxgNVD1Gh8HDsVi5LJ/nZBjTnDc6GeFat8Cm/Kz0ZFz7t645tdwf0Se0jsSjLZf16/uCTjP+jJrQed5+RgOJxDAw8WdH5KscolkGNGlCNcW4eBBcD4OXLkatGsGNCJ9hzXj+V4IPi3xV2npPnHQnH3HF3WWlvzKUZ9Jk3HWbQ6lofRGwYBBKvEIkWiDt9mC8g8EC03/wAMGJTvNC9DIILYipnnrl6gj9pQ/wCKDDr33hTdiQeYk4UJhN0AvoT7z8XHiggrMaVlHyG9BnPCrSTmR2Y6lHWkKE0JQQWgwnGSdXNd5ix4T2PddukAkFuCCCQMpsZgodybO+RRIKLLogY7EJnPN6RKCCjLwXQ/IEvFLaUUuMkEFVLybML6E3Au8KGEEFWzTA0rkmsmFEjlz21LBeaNVdpWzkIIKOPwV/J/NL9EBbTqNNFnbH3i6oBqSSiQU8X5FHy3/BHRkQhtRgWEAHcSAWncs15UXkzgachDFOsmvkggtMvxMOH8ypuhAImtpiM9qCCpNaZd7AtOJFh9M3rpaK6zmMTrUvZpvXGuxDw5jhtFcEEFcu49mWXU+jW+Tl5dIQa+6HsHBr3AKvct7AbPBObI0MtOwkOafAlBBcuH5I6j8sb8iEYlsy3UOZd1uDwf7Qrfp5BD5CZDsjBieAqPEIIKqP8Av/o5/m/9+jNeRiMfpVNT4Lg7fQghbQ3IdSJBH2x5fP8AZCXtqUEEEyu2f//Z">
            <a:extLst>
              <a:ext uri="{FF2B5EF4-FFF2-40B4-BE49-F238E27FC236}">
                <a16:creationId xmlns:a16="http://schemas.microsoft.com/office/drawing/2014/main" id="{F10467B1-02A2-FB43-B320-84970253F58F}"/>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ru-RU" altLang="ru-RU"/>
          </a:p>
        </p:txBody>
      </p:sp>
    </p:spTree>
    <p:extLst>
      <p:ext uri="{BB962C8B-B14F-4D97-AF65-F5344CB8AC3E}">
        <p14:creationId xmlns:p14="http://schemas.microsoft.com/office/powerpoint/2010/main" val="1967465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F55D7D-3BD9-40A2-93EA-67F097C89954}"/>
              </a:ext>
            </a:extLst>
          </p:cNvPr>
          <p:cNvSpPr/>
          <p:nvPr/>
        </p:nvSpPr>
        <p:spPr>
          <a:xfrm>
            <a:off x="109644" y="30845"/>
            <a:ext cx="8924712" cy="523220"/>
          </a:xfrm>
          <a:prstGeom prst="rect">
            <a:avLst/>
          </a:prstGeom>
        </p:spPr>
        <p:txBody>
          <a:bodyPr wrap="square">
            <a:spAutoFit/>
          </a:bodyPr>
          <a:lstStyle/>
          <a:p>
            <a:r>
              <a:rPr lang="ru-RU" sz="2800" b="1" dirty="0">
                <a:latin typeface="+mj-lt"/>
                <a:cs typeface="Times New Roman" panose="02020603050405020304" pitchFamily="18" charset="0"/>
              </a:rPr>
              <a:t>Симптомы и признаки синдрома Хантера (2)</a:t>
            </a:r>
            <a:endParaRPr lang="kk-KZ" sz="2800" b="1" dirty="0">
              <a:latin typeface="+mj-lt"/>
              <a:cs typeface="Times New Roman" panose="02020603050405020304" pitchFamily="18" charset="0"/>
            </a:endParaRPr>
          </a:p>
        </p:txBody>
      </p:sp>
      <p:sp>
        <p:nvSpPr>
          <p:cNvPr id="2" name="Rectangle 1">
            <a:extLst>
              <a:ext uri="{FF2B5EF4-FFF2-40B4-BE49-F238E27FC236}">
                <a16:creationId xmlns:a16="http://schemas.microsoft.com/office/drawing/2014/main" id="{9CA09445-E0EE-47B5-B08B-7D05D54E37D0}"/>
              </a:ext>
            </a:extLst>
          </p:cNvPr>
          <p:cNvSpPr/>
          <p:nvPr/>
        </p:nvSpPr>
        <p:spPr>
          <a:xfrm>
            <a:off x="611560" y="5949280"/>
            <a:ext cx="2122697" cy="246221"/>
          </a:xfrm>
          <a:prstGeom prst="rect">
            <a:avLst/>
          </a:prstGeom>
        </p:spPr>
        <p:txBody>
          <a:bodyPr wrap="none">
            <a:spAutoFit/>
          </a:bodyPr>
          <a:lstStyle/>
          <a:p>
            <a:r>
              <a:rPr lang="kk-KZ" sz="1000" dirty="0">
                <a:latin typeface="Times New Roman" panose="02020603050405020304" pitchFamily="18" charset="0"/>
                <a:cs typeface="Times New Roman" panose="02020603050405020304" pitchFamily="18" charset="0"/>
              </a:rPr>
              <a:t>ЦНС, центральная нервная система</a:t>
            </a:r>
            <a:endParaRPr lang="kk-KZ"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E8217596-6508-4126-BE72-086A0B748BE3}"/>
              </a:ext>
            </a:extLst>
          </p:cNvPr>
          <p:cNvSpPr/>
          <p:nvPr/>
        </p:nvSpPr>
        <p:spPr>
          <a:xfrm>
            <a:off x="5292080" y="6072390"/>
            <a:ext cx="3384376" cy="553998"/>
          </a:xfrm>
          <a:prstGeom prst="rect">
            <a:avLst/>
          </a:prstGeom>
        </p:spPr>
        <p:txBody>
          <a:bodyPr wrap="square">
            <a:spAutoFit/>
          </a:bodyPr>
          <a:lstStyle/>
          <a:p>
            <a:r>
              <a:rPr lang="fr-FR" sz="1000" dirty="0">
                <a:latin typeface="Times New Roman" panose="02020603050405020304" pitchFamily="18" charset="0"/>
                <a:cs typeface="Times New Roman" panose="02020603050405020304" pitchFamily="18" charset="0"/>
              </a:rPr>
              <a:t>1. WRAITH JE et al. Eur J Pediatr. 2008;167:267–77</a:t>
            </a:r>
          </a:p>
          <a:p>
            <a:r>
              <a:rPr lang="fr-FR" sz="1000" dirty="0">
                <a:latin typeface="Times New Roman" panose="02020603050405020304" pitchFamily="18" charset="0"/>
                <a:cs typeface="Times New Roman" panose="02020603050405020304" pitchFamily="18" charset="0"/>
              </a:rPr>
              <a:t>2. MARTIN R et al. Pediatrics. 2008;121:e377–86</a:t>
            </a:r>
          </a:p>
          <a:p>
            <a:r>
              <a:rPr lang="fr-FR" sz="1000" dirty="0">
                <a:latin typeface="Times New Roman" panose="02020603050405020304" pitchFamily="18" charset="0"/>
                <a:cs typeface="Times New Roman" panose="02020603050405020304" pitchFamily="18" charset="0"/>
              </a:rPr>
              <a:t>3. SCARPA M et al. Orphanet J Rare Dis. 2011;6:72–90</a:t>
            </a:r>
            <a:endParaRPr lang="kk-KZ" sz="10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AAC3193-38A9-4AC2-B198-437F723FEBBC}"/>
              </a:ext>
            </a:extLst>
          </p:cNvPr>
          <p:cNvPicPr>
            <a:picLocks noChangeAspect="1"/>
          </p:cNvPicPr>
          <p:nvPr/>
        </p:nvPicPr>
        <p:blipFill>
          <a:blip r:embed="rId2"/>
          <a:stretch>
            <a:fillRect/>
          </a:stretch>
        </p:blipFill>
        <p:spPr>
          <a:xfrm>
            <a:off x="399674" y="980728"/>
            <a:ext cx="8344651" cy="4680519"/>
          </a:xfrm>
          <a:prstGeom prst="rect">
            <a:avLst/>
          </a:prstGeom>
        </p:spPr>
      </p:pic>
    </p:spTree>
    <p:extLst>
      <p:ext uri="{BB962C8B-B14F-4D97-AF65-F5344CB8AC3E}">
        <p14:creationId xmlns:p14="http://schemas.microsoft.com/office/powerpoint/2010/main" val="149747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F55D7D-3BD9-40A2-93EA-67F097C89954}"/>
              </a:ext>
            </a:extLst>
          </p:cNvPr>
          <p:cNvSpPr/>
          <p:nvPr/>
        </p:nvSpPr>
        <p:spPr>
          <a:xfrm>
            <a:off x="109644" y="30845"/>
            <a:ext cx="8924712" cy="523220"/>
          </a:xfrm>
          <a:prstGeom prst="rect">
            <a:avLst/>
          </a:prstGeom>
        </p:spPr>
        <p:txBody>
          <a:bodyPr wrap="square">
            <a:spAutoFit/>
          </a:bodyPr>
          <a:lstStyle/>
          <a:p>
            <a:r>
              <a:rPr lang="ru-RU" sz="2800" b="1" dirty="0">
                <a:latin typeface="+mj-lt"/>
                <a:cs typeface="Times New Roman" panose="02020603050405020304" pitchFamily="18" charset="0"/>
              </a:rPr>
              <a:t>Симптомы и признаки синдрома Хантера (3)</a:t>
            </a:r>
            <a:endParaRPr lang="kk-KZ" sz="2800" b="1" dirty="0">
              <a:latin typeface="+mj-lt"/>
              <a:cs typeface="Times New Roman" panose="02020603050405020304" pitchFamily="18" charset="0"/>
            </a:endParaRPr>
          </a:p>
        </p:txBody>
      </p:sp>
      <p:sp>
        <p:nvSpPr>
          <p:cNvPr id="3" name="Rectangle 2">
            <a:extLst>
              <a:ext uri="{FF2B5EF4-FFF2-40B4-BE49-F238E27FC236}">
                <a16:creationId xmlns:a16="http://schemas.microsoft.com/office/drawing/2014/main" id="{E8217596-6508-4126-BE72-086A0B748BE3}"/>
              </a:ext>
            </a:extLst>
          </p:cNvPr>
          <p:cNvSpPr/>
          <p:nvPr/>
        </p:nvSpPr>
        <p:spPr>
          <a:xfrm>
            <a:off x="5240468" y="6180824"/>
            <a:ext cx="3384376" cy="553998"/>
          </a:xfrm>
          <a:prstGeom prst="rect">
            <a:avLst/>
          </a:prstGeom>
        </p:spPr>
        <p:txBody>
          <a:bodyPr wrap="square">
            <a:spAutoFit/>
          </a:bodyPr>
          <a:lstStyle/>
          <a:p>
            <a:r>
              <a:rPr lang="fr-FR" sz="1000" dirty="0">
                <a:latin typeface="Times New Roman" panose="02020603050405020304" pitchFamily="18" charset="0"/>
                <a:cs typeface="Times New Roman" panose="02020603050405020304" pitchFamily="18" charset="0"/>
              </a:rPr>
              <a:t>1. WRAITH JE et al. Eur J Pediatr. 2008;167:267–77</a:t>
            </a:r>
          </a:p>
          <a:p>
            <a:r>
              <a:rPr lang="fr-FR" sz="1000" dirty="0">
                <a:latin typeface="Times New Roman" panose="02020603050405020304" pitchFamily="18" charset="0"/>
                <a:cs typeface="Times New Roman" panose="02020603050405020304" pitchFamily="18" charset="0"/>
              </a:rPr>
              <a:t>2. MARTIN R et al. Pediatrics. 2008;121:e377–86</a:t>
            </a:r>
          </a:p>
          <a:p>
            <a:r>
              <a:rPr lang="fr-FR" sz="1000" dirty="0">
                <a:latin typeface="Times New Roman" panose="02020603050405020304" pitchFamily="18" charset="0"/>
                <a:cs typeface="Times New Roman" panose="02020603050405020304" pitchFamily="18" charset="0"/>
              </a:rPr>
              <a:t>3. SCARPA M et al. Orphanet J Rare Dis. 2011;6:72–90</a:t>
            </a:r>
            <a:endParaRPr lang="kk-KZ" sz="1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AD7304A-FEFF-4967-8893-0EDFFEE9F7C8}"/>
              </a:ext>
            </a:extLst>
          </p:cNvPr>
          <p:cNvPicPr>
            <a:picLocks noChangeAspect="1"/>
          </p:cNvPicPr>
          <p:nvPr/>
        </p:nvPicPr>
        <p:blipFill>
          <a:blip r:embed="rId2"/>
          <a:stretch>
            <a:fillRect/>
          </a:stretch>
        </p:blipFill>
        <p:spPr>
          <a:xfrm>
            <a:off x="385338" y="842038"/>
            <a:ext cx="8373324" cy="5234290"/>
          </a:xfrm>
          <a:prstGeom prst="rect">
            <a:avLst/>
          </a:prstGeom>
        </p:spPr>
      </p:pic>
    </p:spTree>
    <p:extLst>
      <p:ext uri="{BB962C8B-B14F-4D97-AF65-F5344CB8AC3E}">
        <p14:creationId xmlns:p14="http://schemas.microsoft.com/office/powerpoint/2010/main" val="4120882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A020455-6A85-4B25-96B7-CEC6A3B15A85}"/>
              </a:ext>
            </a:extLst>
          </p:cNvPr>
          <p:cNvSpPr/>
          <p:nvPr/>
        </p:nvSpPr>
        <p:spPr>
          <a:xfrm>
            <a:off x="395536" y="-43543"/>
            <a:ext cx="8352928" cy="954107"/>
          </a:xfrm>
          <a:prstGeom prst="rect">
            <a:avLst/>
          </a:prstGeom>
        </p:spPr>
        <p:txBody>
          <a:bodyPr wrap="square">
            <a:spAutoFit/>
          </a:bodyPr>
          <a:lstStyle/>
          <a:p>
            <a:r>
              <a:rPr lang="ru-RU" sz="2800" b="1" dirty="0">
                <a:latin typeface="+mj-lt"/>
                <a:cs typeface="Times New Roman" panose="02020603050405020304" pitchFamily="18" charset="0"/>
              </a:rPr>
              <a:t>Ранние признаки и симптомы синдрома Хантера, появляющиеся до 5 лет</a:t>
            </a:r>
            <a:endParaRPr lang="kk-KZ" sz="2800" b="1" dirty="0">
              <a:latin typeface="+mj-lt"/>
              <a:cs typeface="Times New Roman" panose="02020603050405020304" pitchFamily="18" charset="0"/>
            </a:endParaRPr>
          </a:p>
        </p:txBody>
      </p:sp>
      <p:sp>
        <p:nvSpPr>
          <p:cNvPr id="8" name="Rectangle 7">
            <a:extLst>
              <a:ext uri="{FF2B5EF4-FFF2-40B4-BE49-F238E27FC236}">
                <a16:creationId xmlns:a16="http://schemas.microsoft.com/office/drawing/2014/main" id="{627F751B-9BDB-4236-8318-E0FCCECC8004}"/>
              </a:ext>
            </a:extLst>
          </p:cNvPr>
          <p:cNvSpPr/>
          <p:nvPr/>
        </p:nvSpPr>
        <p:spPr>
          <a:xfrm>
            <a:off x="4860032" y="6093296"/>
            <a:ext cx="4014192" cy="553998"/>
          </a:xfrm>
          <a:prstGeom prst="rect">
            <a:avLst/>
          </a:prstGeom>
        </p:spPr>
        <p:txBody>
          <a:bodyPr wrap="square">
            <a:spAutoFit/>
          </a:bodyPr>
          <a:lstStyle/>
          <a:p>
            <a:r>
              <a:rPr lang="fr-FR" sz="1000" dirty="0">
                <a:latin typeface="Times New Roman" panose="02020603050405020304" pitchFamily="18" charset="0"/>
                <a:cs typeface="Times New Roman" panose="02020603050405020304" pitchFamily="18" charset="0"/>
              </a:rPr>
              <a:t>1. WRAITH JE et al. Eur J Pediatr. 2008;167:267–77</a:t>
            </a:r>
          </a:p>
          <a:p>
            <a:r>
              <a:rPr lang="en-US" sz="1000" dirty="0">
                <a:latin typeface="Times New Roman" panose="02020603050405020304" pitchFamily="18" charset="0"/>
                <a:cs typeface="Times New Roman" panose="02020603050405020304" pitchFamily="18" charset="0"/>
              </a:rPr>
              <a:t>2. MARTIN R et al. Pediatrics. 2008;121:e377–86</a:t>
            </a:r>
          </a:p>
          <a:p>
            <a:r>
              <a:rPr lang="it-IT" sz="1000" dirty="0">
                <a:latin typeface="Times New Roman" panose="02020603050405020304" pitchFamily="18" charset="0"/>
                <a:cs typeface="Times New Roman" panose="02020603050405020304" pitchFamily="18" charset="0"/>
              </a:rPr>
              <a:t>3. BURTON BK, GIUGLIANI R. Eur J Pediatr. 2012;171:631–9</a:t>
            </a:r>
            <a:endParaRPr lang="kk-KZ" sz="1000"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577D320E-8748-40D9-8102-F332A21A9CBE}"/>
              </a:ext>
            </a:extLst>
          </p:cNvPr>
          <p:cNvPicPr>
            <a:picLocks noChangeAspect="1"/>
          </p:cNvPicPr>
          <p:nvPr/>
        </p:nvPicPr>
        <p:blipFill>
          <a:blip r:embed="rId2"/>
          <a:stretch>
            <a:fillRect/>
          </a:stretch>
        </p:blipFill>
        <p:spPr>
          <a:xfrm>
            <a:off x="299524" y="1268760"/>
            <a:ext cx="8587303" cy="4619985"/>
          </a:xfrm>
          <a:prstGeom prst="rect">
            <a:avLst/>
          </a:prstGeom>
        </p:spPr>
      </p:pic>
    </p:spTree>
    <p:extLst>
      <p:ext uri="{BB962C8B-B14F-4D97-AF65-F5344CB8AC3E}">
        <p14:creationId xmlns:p14="http://schemas.microsoft.com/office/powerpoint/2010/main" val="4037828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A020455-6A85-4B25-96B7-CEC6A3B15A85}"/>
              </a:ext>
            </a:extLst>
          </p:cNvPr>
          <p:cNvSpPr/>
          <p:nvPr/>
        </p:nvSpPr>
        <p:spPr>
          <a:xfrm>
            <a:off x="395536" y="-43543"/>
            <a:ext cx="8352928" cy="954107"/>
          </a:xfrm>
          <a:prstGeom prst="rect">
            <a:avLst/>
          </a:prstGeom>
        </p:spPr>
        <p:txBody>
          <a:bodyPr wrap="square">
            <a:spAutoFit/>
          </a:bodyPr>
          <a:lstStyle/>
          <a:p>
            <a:r>
              <a:rPr lang="ru-RU" sz="2800" b="1" dirty="0">
                <a:latin typeface="+mj-lt"/>
                <a:cs typeface="Times New Roman" panose="02020603050405020304" pitchFamily="18" charset="0"/>
              </a:rPr>
              <a:t>Признаки и симптомы синдрома Хантера в возрасте ≥ 5 лет</a:t>
            </a:r>
            <a:endParaRPr lang="kk-KZ" sz="2800" b="1" dirty="0">
              <a:latin typeface="+mj-lt"/>
              <a:cs typeface="Times New Roman" panose="02020603050405020304" pitchFamily="18" charset="0"/>
            </a:endParaRPr>
          </a:p>
        </p:txBody>
      </p:sp>
      <p:sp>
        <p:nvSpPr>
          <p:cNvPr id="5" name="Text Placeholder 3">
            <a:extLst>
              <a:ext uri="{FF2B5EF4-FFF2-40B4-BE49-F238E27FC236}">
                <a16:creationId xmlns:a16="http://schemas.microsoft.com/office/drawing/2014/main" id="{D88C77F9-71A2-4E32-B216-2A047AA48192}"/>
              </a:ext>
            </a:extLst>
          </p:cNvPr>
          <p:cNvSpPr txBox="1">
            <a:spLocks/>
          </p:cNvSpPr>
          <p:nvPr/>
        </p:nvSpPr>
        <p:spPr>
          <a:xfrm>
            <a:off x="5314940" y="6093296"/>
            <a:ext cx="3433524" cy="553998"/>
          </a:xfrm>
          <a:prstGeom prst="rect">
            <a:avLst/>
          </a:prstGeom>
        </p:spPr>
        <p:txBody>
          <a:bodyPr lIns="0" rIns="0" bIns="0" anchor="b"/>
          <a:lstStyle>
            <a:lvl1pPr marL="0" indent="0" algn="r" rtl="0" eaLnBrk="1" fontAlgn="base" hangingPunct="1">
              <a:spcBef>
                <a:spcPts val="0"/>
              </a:spcBef>
              <a:spcAft>
                <a:spcPct val="0"/>
              </a:spcAft>
              <a:buClr>
                <a:srgbClr val="2995D2"/>
              </a:buClr>
              <a:buNone/>
              <a:defRPr sz="1000">
                <a:solidFill>
                  <a:schemeClr val="tx1">
                    <a:lumMod val="75000"/>
                  </a:schemeClr>
                </a:solidFill>
                <a:latin typeface="+mn-lt"/>
                <a:ea typeface="+mn-ea"/>
                <a:cs typeface="+mn-cs"/>
              </a:defRPr>
            </a:lvl1pPr>
            <a:lvl2pPr marL="742950" indent="-285750" algn="l" rtl="0" eaLnBrk="1" fontAlgn="base" hangingPunct="1">
              <a:spcBef>
                <a:spcPct val="20000"/>
              </a:spcBef>
              <a:spcAft>
                <a:spcPct val="0"/>
              </a:spcAft>
              <a:buClr>
                <a:srgbClr val="3BA1D9"/>
              </a:buClr>
              <a:buChar char="•"/>
              <a:defRPr sz="1600">
                <a:solidFill>
                  <a:schemeClr val="tx1"/>
                </a:solidFill>
                <a:latin typeface="+mn-lt"/>
              </a:defRPr>
            </a:lvl2pPr>
            <a:lvl3pPr marL="1143000" indent="-228600" algn="l" rtl="0" eaLnBrk="1" fontAlgn="base" hangingPunct="1">
              <a:spcBef>
                <a:spcPct val="20000"/>
              </a:spcBef>
              <a:spcAft>
                <a:spcPct val="0"/>
              </a:spcAft>
              <a:buClr>
                <a:srgbClr val="54ADDE"/>
              </a:buClr>
              <a:buChar char="•"/>
              <a:defRPr sz="1400">
                <a:solidFill>
                  <a:schemeClr val="tx1"/>
                </a:solidFill>
                <a:latin typeface="+mn-lt"/>
              </a:defRPr>
            </a:lvl3pPr>
            <a:lvl4pPr marL="1600200" indent="-228600" algn="l" rtl="0" eaLnBrk="1" fontAlgn="base" hangingPunct="1">
              <a:spcBef>
                <a:spcPct val="20000"/>
              </a:spcBef>
              <a:spcAft>
                <a:spcPct val="0"/>
              </a:spcAft>
              <a:buClr>
                <a:srgbClr val="7EC1E6"/>
              </a:buClr>
              <a:buChar char="•"/>
              <a:defRPr sz="1200">
                <a:solidFill>
                  <a:schemeClr val="tx1"/>
                </a:solidFill>
                <a:latin typeface="+mn-lt"/>
              </a:defRPr>
            </a:lvl4pPr>
            <a:lvl5pPr marL="2057400" indent="-228600" algn="l" rtl="0" eaLnBrk="1" fontAlgn="base" hangingPunct="1">
              <a:spcBef>
                <a:spcPct val="20000"/>
              </a:spcBef>
              <a:spcAft>
                <a:spcPct val="0"/>
              </a:spcAft>
              <a:buChar char="»"/>
              <a:defRPr sz="10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1. MARTIN R et al. Pediatrics. 2008;121:e377–86</a:t>
            </a:r>
          </a:p>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2. LINK B et al. Orthoped Rev. 2010;2:56–64</a:t>
            </a:r>
          </a:p>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3. WRAITH JE et al. Genet Med. 2008;10:508–16 </a:t>
            </a:r>
          </a:p>
        </p:txBody>
      </p:sp>
      <p:pic>
        <p:nvPicPr>
          <p:cNvPr id="2" name="Picture 1">
            <a:extLst>
              <a:ext uri="{FF2B5EF4-FFF2-40B4-BE49-F238E27FC236}">
                <a16:creationId xmlns:a16="http://schemas.microsoft.com/office/drawing/2014/main" id="{CED6E2B2-7FF0-40BD-98C9-4E02235F9BF9}"/>
              </a:ext>
            </a:extLst>
          </p:cNvPr>
          <p:cNvPicPr>
            <a:picLocks noChangeAspect="1"/>
          </p:cNvPicPr>
          <p:nvPr/>
        </p:nvPicPr>
        <p:blipFill>
          <a:blip r:embed="rId2"/>
          <a:stretch>
            <a:fillRect/>
          </a:stretch>
        </p:blipFill>
        <p:spPr>
          <a:xfrm>
            <a:off x="133298" y="1196752"/>
            <a:ext cx="8877403" cy="4602721"/>
          </a:xfrm>
          <a:prstGeom prst="rect">
            <a:avLst/>
          </a:prstGeom>
        </p:spPr>
      </p:pic>
    </p:spTree>
    <p:extLst>
      <p:ext uri="{BB962C8B-B14F-4D97-AF65-F5344CB8AC3E}">
        <p14:creationId xmlns:p14="http://schemas.microsoft.com/office/powerpoint/2010/main" val="2481341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A020455-6A85-4B25-96B7-CEC6A3B15A85}"/>
              </a:ext>
            </a:extLst>
          </p:cNvPr>
          <p:cNvSpPr/>
          <p:nvPr/>
        </p:nvSpPr>
        <p:spPr>
          <a:xfrm>
            <a:off x="238272" y="327420"/>
            <a:ext cx="8352928" cy="830997"/>
          </a:xfrm>
          <a:prstGeom prst="rect">
            <a:avLst/>
          </a:prstGeom>
        </p:spPr>
        <p:txBody>
          <a:bodyPr wrap="square">
            <a:spAutoFit/>
          </a:bodyPr>
          <a:lstStyle/>
          <a:p>
            <a:r>
              <a:rPr lang="ru-RU" sz="2400" b="1" dirty="0">
                <a:latin typeface="+mj-lt"/>
                <a:cs typeface="Times New Roman" panose="02020603050405020304" pitchFamily="18" charset="0"/>
              </a:rPr>
              <a:t>Признаки и симптомы синдрома Хантера проявляющиеся у детей позднее</a:t>
            </a:r>
            <a:endParaRPr lang="kk-KZ" sz="2400" b="1" dirty="0">
              <a:latin typeface="+mj-lt"/>
              <a:cs typeface="Times New Roman" panose="02020603050405020304" pitchFamily="18" charset="0"/>
            </a:endParaRPr>
          </a:p>
        </p:txBody>
      </p:sp>
      <p:sp>
        <p:nvSpPr>
          <p:cNvPr id="6" name="Text Placeholder 3">
            <a:extLst>
              <a:ext uri="{FF2B5EF4-FFF2-40B4-BE49-F238E27FC236}">
                <a16:creationId xmlns:a16="http://schemas.microsoft.com/office/drawing/2014/main" id="{759B7167-57E3-41DE-9ED7-7B0C0D55EA52}"/>
              </a:ext>
            </a:extLst>
          </p:cNvPr>
          <p:cNvSpPr txBox="1">
            <a:spLocks/>
          </p:cNvSpPr>
          <p:nvPr/>
        </p:nvSpPr>
        <p:spPr>
          <a:xfrm>
            <a:off x="5004048" y="6093296"/>
            <a:ext cx="3982403" cy="553998"/>
          </a:xfrm>
          <a:prstGeom prst="rect">
            <a:avLst/>
          </a:prstGeom>
        </p:spPr>
        <p:txBody>
          <a:bodyPr lIns="0" rIns="0" bIns="0" anchor="b"/>
          <a:lstStyle>
            <a:lvl1pPr marL="0" indent="0" algn="r" rtl="0" eaLnBrk="1" fontAlgn="base" hangingPunct="1">
              <a:spcBef>
                <a:spcPts val="0"/>
              </a:spcBef>
              <a:spcAft>
                <a:spcPct val="0"/>
              </a:spcAft>
              <a:buClr>
                <a:srgbClr val="2995D2"/>
              </a:buClr>
              <a:buNone/>
              <a:defRPr sz="1000">
                <a:solidFill>
                  <a:schemeClr val="tx1">
                    <a:lumMod val="75000"/>
                  </a:schemeClr>
                </a:solidFill>
                <a:latin typeface="+mn-lt"/>
                <a:ea typeface="+mn-ea"/>
                <a:cs typeface="+mn-cs"/>
              </a:defRPr>
            </a:lvl1pPr>
            <a:lvl2pPr marL="742950" indent="-285750" algn="l" rtl="0" eaLnBrk="1" fontAlgn="base" hangingPunct="1">
              <a:spcBef>
                <a:spcPct val="20000"/>
              </a:spcBef>
              <a:spcAft>
                <a:spcPct val="0"/>
              </a:spcAft>
              <a:buClr>
                <a:srgbClr val="3BA1D9"/>
              </a:buClr>
              <a:buChar char="•"/>
              <a:defRPr sz="1600">
                <a:solidFill>
                  <a:schemeClr val="tx1"/>
                </a:solidFill>
                <a:latin typeface="+mn-lt"/>
              </a:defRPr>
            </a:lvl2pPr>
            <a:lvl3pPr marL="1143000" indent="-228600" algn="l" rtl="0" eaLnBrk="1" fontAlgn="base" hangingPunct="1">
              <a:spcBef>
                <a:spcPct val="20000"/>
              </a:spcBef>
              <a:spcAft>
                <a:spcPct val="0"/>
              </a:spcAft>
              <a:buClr>
                <a:srgbClr val="54ADDE"/>
              </a:buClr>
              <a:buChar char="•"/>
              <a:defRPr sz="1400">
                <a:solidFill>
                  <a:schemeClr val="tx1"/>
                </a:solidFill>
                <a:latin typeface="+mn-lt"/>
              </a:defRPr>
            </a:lvl3pPr>
            <a:lvl4pPr marL="1600200" indent="-228600" algn="l" rtl="0" eaLnBrk="1" fontAlgn="base" hangingPunct="1">
              <a:spcBef>
                <a:spcPct val="20000"/>
              </a:spcBef>
              <a:spcAft>
                <a:spcPct val="0"/>
              </a:spcAft>
              <a:buClr>
                <a:srgbClr val="7EC1E6"/>
              </a:buClr>
              <a:buChar char="•"/>
              <a:defRPr sz="1200">
                <a:solidFill>
                  <a:schemeClr val="tx1"/>
                </a:solidFill>
                <a:latin typeface="+mn-lt"/>
              </a:defRPr>
            </a:lvl4pPr>
            <a:lvl5pPr marL="2057400" indent="-228600" algn="l" rtl="0" eaLnBrk="1" fontAlgn="base" hangingPunct="1">
              <a:spcBef>
                <a:spcPct val="20000"/>
              </a:spcBef>
              <a:spcAft>
                <a:spcPct val="0"/>
              </a:spcAft>
              <a:buChar char="»"/>
              <a:defRPr sz="10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1. </a:t>
            </a:r>
            <a:r>
              <a:rPr kumimoji="0" lang="en-GB"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BURTON BK, GIUGLIANI R</a:t>
            </a: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Eur J Pediatr. 2012;171:631–9</a:t>
            </a:r>
          </a:p>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2. WRAITH JE et al. Genet Med. 2008;10:508–16</a:t>
            </a:r>
          </a:p>
          <a:p>
            <a:pPr marL="0" marR="0" lvl="0" indent="0" algn="l" defTabSz="914400" rtl="0" eaLnBrk="1" fontAlgn="base" latinLnBrk="0" hangingPunct="1">
              <a:lnSpc>
                <a:spcPct val="100000"/>
              </a:lnSpc>
              <a:spcBef>
                <a:spcPts val="0"/>
              </a:spcBef>
              <a:spcAft>
                <a:spcPct val="0"/>
              </a:spcAft>
              <a:buClr>
                <a:srgbClr val="2995D2"/>
              </a:buClr>
              <a:buSzTx/>
              <a:buFontTx/>
              <a:buNone/>
              <a:tabLst/>
              <a:defRPr/>
            </a:pPr>
            <a:r>
              <a:rPr kumimoji="0" lang="da-DK"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3. MARTIN R et al. Pediatrics. 2008;121:e377–86 </a:t>
            </a:r>
          </a:p>
        </p:txBody>
      </p:sp>
      <p:pic>
        <p:nvPicPr>
          <p:cNvPr id="4" name="Picture 3">
            <a:extLst>
              <a:ext uri="{FF2B5EF4-FFF2-40B4-BE49-F238E27FC236}">
                <a16:creationId xmlns:a16="http://schemas.microsoft.com/office/drawing/2014/main" id="{D9C1A0A7-107F-4374-A99E-2DDA1D4E7204}"/>
              </a:ext>
            </a:extLst>
          </p:cNvPr>
          <p:cNvPicPr>
            <a:picLocks noChangeAspect="1"/>
          </p:cNvPicPr>
          <p:nvPr/>
        </p:nvPicPr>
        <p:blipFill>
          <a:blip r:embed="rId2"/>
          <a:stretch>
            <a:fillRect/>
          </a:stretch>
        </p:blipFill>
        <p:spPr>
          <a:xfrm>
            <a:off x="249626" y="1476128"/>
            <a:ext cx="8464261" cy="4227967"/>
          </a:xfrm>
          <a:prstGeom prst="rect">
            <a:avLst/>
          </a:prstGeom>
        </p:spPr>
      </p:pic>
    </p:spTree>
    <p:extLst>
      <p:ext uri="{BB962C8B-B14F-4D97-AF65-F5344CB8AC3E}">
        <p14:creationId xmlns:p14="http://schemas.microsoft.com/office/powerpoint/2010/main" val="3398444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95A03B4-2070-4DEB-943B-D923D416D298}"/>
              </a:ext>
            </a:extLst>
          </p:cNvPr>
          <p:cNvSpPr txBox="1">
            <a:spLocks/>
          </p:cNvSpPr>
          <p:nvPr/>
        </p:nvSpPr>
        <p:spPr>
          <a:xfrm>
            <a:off x="971600" y="398101"/>
            <a:ext cx="5829300" cy="504056"/>
          </a:xfrm>
          <a:prstGeom prst="rect">
            <a:avLst/>
          </a:prstGeom>
        </p:spPr>
        <p:txBody>
          <a:bodyPr bIns="68580" anchor="b" anchorCtr="0">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defTabSz="685800">
              <a:defRPr/>
            </a:pPr>
            <a:r>
              <a:rPr lang="kk-KZ" sz="2800" b="1" dirty="0">
                <a:solidFill>
                  <a:prstClr val="black"/>
                </a:solidFill>
                <a:latin typeface="+mn-lt"/>
                <a:cs typeface="Times New Roman" panose="02020603050405020304" pitchFamily="18" charset="0"/>
              </a:rPr>
              <a:t>Конфликт </a:t>
            </a:r>
            <a:r>
              <a:rPr lang="kk-KZ" sz="2800" b="1" dirty="0" err="1">
                <a:solidFill>
                  <a:prstClr val="black"/>
                </a:solidFill>
                <a:latin typeface="+mn-lt"/>
                <a:cs typeface="Times New Roman" panose="02020603050405020304" pitchFamily="18" charset="0"/>
              </a:rPr>
              <a:t>интересов</a:t>
            </a:r>
            <a:endParaRPr lang="kk-KZ" sz="2800" b="1" dirty="0">
              <a:solidFill>
                <a:prstClr val="black"/>
              </a:solidFill>
              <a:latin typeface="+mn-lt"/>
              <a:cs typeface="Times New Roman" panose="02020603050405020304" pitchFamily="18" charset="0"/>
            </a:endParaRPr>
          </a:p>
        </p:txBody>
      </p:sp>
      <p:sp>
        <p:nvSpPr>
          <p:cNvPr id="6" name="Rectangle 5">
            <a:extLst>
              <a:ext uri="{FF2B5EF4-FFF2-40B4-BE49-F238E27FC236}">
                <a16:creationId xmlns:a16="http://schemas.microsoft.com/office/drawing/2014/main" id="{61436AA8-5F95-4363-AAE6-5AA79C9E011F}"/>
              </a:ext>
            </a:extLst>
          </p:cNvPr>
          <p:cNvSpPr/>
          <p:nvPr/>
        </p:nvSpPr>
        <p:spPr>
          <a:xfrm>
            <a:off x="971600" y="1562511"/>
            <a:ext cx="6840760" cy="954107"/>
          </a:xfrm>
          <a:prstGeom prst="rect">
            <a:avLst/>
          </a:prstGeom>
        </p:spPr>
        <p:txBody>
          <a:bodyPr wrap="square">
            <a:spAutoFit/>
          </a:bodyPr>
          <a:lstStyle/>
          <a:p>
            <a:pPr defTabSz="685800">
              <a:defRPr/>
            </a:pPr>
            <a:r>
              <a:rPr lang="ru-RU" sz="2800" dirty="0">
                <a:solidFill>
                  <a:prstClr val="black"/>
                </a:solidFill>
                <a:cs typeface="Times New Roman" panose="02020603050405020304" pitchFamily="18" charset="0"/>
              </a:rPr>
              <a:t>Настоящий доклад представлен при поддержке компании </a:t>
            </a:r>
            <a:r>
              <a:rPr lang="en-US" sz="2800" dirty="0">
                <a:solidFill>
                  <a:prstClr val="black"/>
                </a:solidFill>
                <a:cs typeface="Times New Roman" panose="02020603050405020304" pitchFamily="18" charset="0"/>
              </a:rPr>
              <a:t>Takeda</a:t>
            </a:r>
            <a:endParaRPr lang="ru-RU" sz="2800" dirty="0">
              <a:solidFill>
                <a:prstClr val="black"/>
              </a:solidFill>
              <a:cs typeface="Times New Roman" panose="02020603050405020304" pitchFamily="18" charset="0"/>
            </a:endParaRPr>
          </a:p>
        </p:txBody>
      </p:sp>
      <p:pic>
        <p:nvPicPr>
          <p:cNvPr id="3" name="Рисунок 2">
            <a:extLst>
              <a:ext uri="{FF2B5EF4-FFF2-40B4-BE49-F238E27FC236}">
                <a16:creationId xmlns:a16="http://schemas.microsoft.com/office/drawing/2014/main" id="{1A860D42-E1B3-184E-A9E7-9A1BEEAE2F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02024" y="3429000"/>
            <a:ext cx="3779912" cy="1289970"/>
          </a:xfrm>
          <a:prstGeom prst="rect">
            <a:avLst/>
          </a:prstGeom>
        </p:spPr>
      </p:pic>
      <p:sp>
        <p:nvSpPr>
          <p:cNvPr id="7" name="TextBox 6">
            <a:extLst>
              <a:ext uri="{FF2B5EF4-FFF2-40B4-BE49-F238E27FC236}">
                <a16:creationId xmlns:a16="http://schemas.microsoft.com/office/drawing/2014/main" id="{8481A1C4-4829-F045-9AD5-416DD8AFDC50}"/>
              </a:ext>
            </a:extLst>
          </p:cNvPr>
          <p:cNvSpPr txBox="1"/>
          <p:nvPr/>
        </p:nvSpPr>
        <p:spPr>
          <a:xfrm>
            <a:off x="2291787" y="6273478"/>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39488137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997068-4672-483E-9F6D-B183C8F6452A}"/>
              </a:ext>
            </a:extLst>
          </p:cNvPr>
          <p:cNvSpPr/>
          <p:nvPr/>
        </p:nvSpPr>
        <p:spPr>
          <a:xfrm>
            <a:off x="395536" y="-18553"/>
            <a:ext cx="8496944" cy="954107"/>
          </a:xfrm>
          <a:prstGeom prst="rect">
            <a:avLst/>
          </a:prstGeom>
        </p:spPr>
        <p:txBody>
          <a:bodyPr wrap="square">
            <a:spAutoFit/>
          </a:bodyPr>
          <a:lstStyle/>
          <a:p>
            <a:r>
              <a:rPr lang="ru-RU" sz="2800" b="1" dirty="0">
                <a:latin typeface="+mj-lt"/>
                <a:cs typeface="Times New Roman" panose="02020603050405020304" pitchFamily="18" charset="0"/>
              </a:rPr>
              <a:t>Признаки и симптомы синдрома Хантера у подростков и взрослых</a:t>
            </a:r>
            <a:endParaRPr lang="kk-KZ" sz="2800" b="1" dirty="0">
              <a:latin typeface="+mj-lt"/>
              <a:cs typeface="Times New Roman" panose="02020603050405020304" pitchFamily="18" charset="0"/>
            </a:endParaRPr>
          </a:p>
        </p:txBody>
      </p:sp>
      <p:sp>
        <p:nvSpPr>
          <p:cNvPr id="9" name="Text Placeholder 3">
            <a:extLst>
              <a:ext uri="{FF2B5EF4-FFF2-40B4-BE49-F238E27FC236}">
                <a16:creationId xmlns:a16="http://schemas.microsoft.com/office/drawing/2014/main" id="{DF235E44-44BE-4ABF-85C0-06306F11FFBD}"/>
              </a:ext>
            </a:extLst>
          </p:cNvPr>
          <p:cNvSpPr txBox="1">
            <a:spLocks/>
          </p:cNvSpPr>
          <p:nvPr/>
        </p:nvSpPr>
        <p:spPr>
          <a:xfrm>
            <a:off x="5868144" y="6165304"/>
            <a:ext cx="2781127" cy="232720"/>
          </a:xfrm>
          <a:prstGeom prst="rect">
            <a:avLst/>
          </a:prstGeom>
        </p:spPr>
        <p:txBody>
          <a:bodyPr lIns="0" rIns="0" bIns="0" anchor="b"/>
          <a:lstStyle>
            <a:lvl1pPr marL="0" indent="0" algn="r" rtl="0" eaLnBrk="1" fontAlgn="base" hangingPunct="1">
              <a:spcBef>
                <a:spcPts val="0"/>
              </a:spcBef>
              <a:spcAft>
                <a:spcPct val="0"/>
              </a:spcAft>
              <a:buClr>
                <a:srgbClr val="2995D2"/>
              </a:buClr>
              <a:buNone/>
              <a:defRPr sz="1000">
                <a:solidFill>
                  <a:schemeClr val="tx1">
                    <a:lumMod val="75000"/>
                  </a:schemeClr>
                </a:solidFill>
                <a:latin typeface="+mn-lt"/>
                <a:ea typeface="+mn-ea"/>
                <a:cs typeface="+mn-cs"/>
              </a:defRPr>
            </a:lvl1pPr>
            <a:lvl2pPr marL="742950" indent="-285750" algn="l" rtl="0" eaLnBrk="1" fontAlgn="base" hangingPunct="1">
              <a:spcBef>
                <a:spcPct val="20000"/>
              </a:spcBef>
              <a:spcAft>
                <a:spcPct val="0"/>
              </a:spcAft>
              <a:buClr>
                <a:srgbClr val="3BA1D9"/>
              </a:buClr>
              <a:buChar char="•"/>
              <a:defRPr sz="1600">
                <a:solidFill>
                  <a:schemeClr val="tx1"/>
                </a:solidFill>
                <a:latin typeface="+mn-lt"/>
              </a:defRPr>
            </a:lvl2pPr>
            <a:lvl3pPr marL="1143000" indent="-228600" algn="l" rtl="0" eaLnBrk="1" fontAlgn="base" hangingPunct="1">
              <a:spcBef>
                <a:spcPct val="20000"/>
              </a:spcBef>
              <a:spcAft>
                <a:spcPct val="0"/>
              </a:spcAft>
              <a:buClr>
                <a:srgbClr val="54ADDE"/>
              </a:buClr>
              <a:buChar char="•"/>
              <a:defRPr sz="1400">
                <a:solidFill>
                  <a:schemeClr val="tx1"/>
                </a:solidFill>
                <a:latin typeface="+mn-lt"/>
              </a:defRPr>
            </a:lvl3pPr>
            <a:lvl4pPr marL="1600200" indent="-228600" algn="l" rtl="0" eaLnBrk="1" fontAlgn="base" hangingPunct="1">
              <a:spcBef>
                <a:spcPct val="20000"/>
              </a:spcBef>
              <a:spcAft>
                <a:spcPct val="0"/>
              </a:spcAft>
              <a:buClr>
                <a:srgbClr val="7EC1E6"/>
              </a:buClr>
              <a:buChar char="•"/>
              <a:defRPr sz="1200">
                <a:solidFill>
                  <a:schemeClr val="tx1"/>
                </a:solidFill>
                <a:latin typeface="+mn-lt"/>
              </a:defRPr>
            </a:lvl4pPr>
            <a:lvl5pPr marL="2057400" indent="-228600" algn="l" rtl="0" eaLnBrk="1" fontAlgn="base" hangingPunct="1">
              <a:spcBef>
                <a:spcPct val="20000"/>
              </a:spcBef>
              <a:spcAft>
                <a:spcPct val="0"/>
              </a:spcAft>
              <a:buChar char="»"/>
              <a:defRPr sz="10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pPr marL="0" marR="0" lvl="0" indent="0" algn="r" defTabSz="914400" rtl="0" eaLnBrk="1" fontAlgn="base" latinLnBrk="0" hangingPunct="1">
              <a:lnSpc>
                <a:spcPct val="100000"/>
              </a:lnSpc>
              <a:spcBef>
                <a:spcPts val="0"/>
              </a:spcBef>
              <a:spcAft>
                <a:spcPct val="0"/>
              </a:spcAft>
              <a:buClr>
                <a:srgbClr val="2995D2"/>
              </a:buClr>
              <a:buSzTx/>
              <a:buFontTx/>
              <a:buNone/>
              <a:tabLst/>
              <a:defRPr/>
            </a:pPr>
            <a:r>
              <a:rPr kumimoji="0" lang="en-GB" sz="1000" b="0" i="0" u="none" strike="noStrike" kern="0" cap="none" spc="0" normalizeH="0" baseline="0" noProof="0">
                <a:ln>
                  <a:noFill/>
                </a:ln>
                <a:solidFill>
                  <a:schemeClr val="tx1"/>
                </a:solidFill>
                <a:effectLst/>
                <a:uLnTx/>
                <a:uFillTx/>
                <a:latin typeface="Times New Roman" panose="02020603050405020304" pitchFamily="18" charset="0"/>
                <a:cs typeface="Times New Roman" panose="02020603050405020304" pitchFamily="18" charset="0"/>
              </a:rPr>
              <a:t>WRAITH JE et al. Genet Med. 2008;10:508–16 </a:t>
            </a:r>
            <a:endParaRPr kumimoji="0" lang="en-GB" sz="1000" b="0"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81B17D17-B866-4EAF-8569-CA4986BB3186}"/>
              </a:ext>
            </a:extLst>
          </p:cNvPr>
          <p:cNvSpPr/>
          <p:nvPr/>
        </p:nvSpPr>
        <p:spPr>
          <a:xfrm>
            <a:off x="444158" y="2062368"/>
            <a:ext cx="8255683" cy="1384995"/>
          </a:xfrm>
          <a:prstGeom prst="rect">
            <a:avLst/>
          </a:prstGeom>
        </p:spPr>
        <p:txBody>
          <a:bodyPr wrap="square">
            <a:spAutoFit/>
          </a:bodyPr>
          <a:lstStyle/>
          <a:p>
            <a:r>
              <a:rPr lang="ru-RU" sz="2800" dirty="0">
                <a:cs typeface="Times New Roman" panose="02020603050405020304" pitchFamily="18" charset="0"/>
              </a:rPr>
              <a:t>• Прогрессирование ранних признаков и симптомов</a:t>
            </a:r>
          </a:p>
          <a:p>
            <a:r>
              <a:rPr lang="kk-KZ" sz="2800" dirty="0">
                <a:cs typeface="Times New Roman" panose="02020603050405020304" pitchFamily="18" charset="0"/>
              </a:rPr>
              <a:t>• Могут появляться новые симптомы</a:t>
            </a:r>
          </a:p>
          <a:p>
            <a:r>
              <a:rPr lang="kk-KZ" sz="2800" dirty="0">
                <a:cs typeface="Times New Roman" panose="02020603050405020304" pitchFamily="18" charset="0"/>
              </a:rPr>
              <a:t>• Значительные психо-социальные проблемы</a:t>
            </a:r>
          </a:p>
        </p:txBody>
      </p:sp>
    </p:spTree>
    <p:extLst>
      <p:ext uri="{BB962C8B-B14F-4D97-AF65-F5344CB8AC3E}">
        <p14:creationId xmlns:p14="http://schemas.microsoft.com/office/powerpoint/2010/main" val="701750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6307" y="14469"/>
            <a:ext cx="8229600" cy="676375"/>
          </a:xfrm>
        </p:spPr>
        <p:txBody>
          <a:bodyPr>
            <a:normAutofit/>
          </a:bodyPr>
          <a:lstStyle/>
          <a:p>
            <a:r>
              <a:rPr lang="ru-RU" sz="2800" b="1" dirty="0">
                <a:latin typeface="+mn-lt"/>
                <a:cs typeface="Times New Roman" panose="02020603050405020304" pitchFamily="18" charset="0"/>
              </a:rPr>
              <a:t>Диагностика синдрома Хантера</a:t>
            </a:r>
            <a:endParaRPr lang="kk-KZ" sz="2800" b="1" dirty="0">
              <a:latin typeface="+mn-lt"/>
              <a:cs typeface="Times New Roman" panose="02020603050405020304" pitchFamily="18" charset="0"/>
            </a:endParaRPr>
          </a:p>
        </p:txBody>
      </p:sp>
      <p:sp>
        <p:nvSpPr>
          <p:cNvPr id="6" name="Rectangle 5">
            <a:extLst>
              <a:ext uri="{FF2B5EF4-FFF2-40B4-BE49-F238E27FC236}">
                <a16:creationId xmlns:a16="http://schemas.microsoft.com/office/drawing/2014/main" id="{1743163F-B806-4E7F-963C-9E9590310D4E}"/>
              </a:ext>
            </a:extLst>
          </p:cNvPr>
          <p:cNvSpPr/>
          <p:nvPr/>
        </p:nvSpPr>
        <p:spPr>
          <a:xfrm>
            <a:off x="5364088" y="6165304"/>
            <a:ext cx="3582144" cy="55399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1. MARTIN R et al. Pediatrics. 2008;121:e377–86</a:t>
            </a:r>
          </a:p>
          <a:p>
            <a:r>
              <a:rPr lang="en-US" sz="1000" dirty="0">
                <a:latin typeface="Times New Roman" panose="02020603050405020304" pitchFamily="18" charset="0"/>
                <a:cs typeface="Times New Roman" panose="02020603050405020304" pitchFamily="18" charset="0"/>
              </a:rPr>
              <a:t>2. BURTON BK et al. Eur J Pediatr. 2012;171:631–9</a:t>
            </a:r>
          </a:p>
          <a:p>
            <a:r>
              <a:rPr lang="en-US" sz="1000" dirty="0">
                <a:latin typeface="Times New Roman" panose="02020603050405020304" pitchFamily="18" charset="0"/>
                <a:cs typeface="Times New Roman" panose="02020603050405020304" pitchFamily="18" charset="0"/>
              </a:rPr>
              <a:t>3. WRAITH et al. Eur J Pediatr. 2008; 167(3): 267–277</a:t>
            </a:r>
            <a:endParaRPr lang="kk-KZ" sz="10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1B45855E-D433-4184-AC18-4E23E13EEF3B}"/>
              </a:ext>
            </a:extLst>
          </p:cNvPr>
          <p:cNvSpPr/>
          <p:nvPr/>
        </p:nvSpPr>
        <p:spPr>
          <a:xfrm>
            <a:off x="476307" y="5898177"/>
            <a:ext cx="4153701" cy="246221"/>
          </a:xfrm>
          <a:prstGeom prst="rect">
            <a:avLst/>
          </a:prstGeom>
        </p:spPr>
        <p:txBody>
          <a:bodyPr wrap="none">
            <a:spAutoFit/>
          </a:bodyPr>
          <a:lstStyle/>
          <a:p>
            <a:r>
              <a:rPr lang="ru-RU" sz="1000" dirty="0">
                <a:latin typeface="Times New Roman" panose="02020603050405020304" pitchFamily="18" charset="0"/>
                <a:cs typeface="Times New Roman" panose="02020603050405020304" pitchFamily="18" charset="0"/>
              </a:rPr>
              <a:t>Схема представлена как пример, на основании обзора Wraith et al 2008.</a:t>
            </a:r>
            <a:endParaRPr lang="kk-KZ"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6EDC5C91-4134-47B0-AACC-071E792460C7}"/>
              </a:ext>
            </a:extLst>
          </p:cNvPr>
          <p:cNvSpPr/>
          <p:nvPr/>
        </p:nvSpPr>
        <p:spPr>
          <a:xfrm>
            <a:off x="323528" y="836712"/>
            <a:ext cx="8496944" cy="2031325"/>
          </a:xfrm>
          <a:prstGeom prst="rect">
            <a:avLst/>
          </a:prstGeom>
        </p:spPr>
        <p:txBody>
          <a:bodyPr wrap="square">
            <a:spAutoFit/>
          </a:bodyPr>
          <a:lstStyle/>
          <a:p>
            <a:r>
              <a:rPr lang="ru-RU" dirty="0"/>
              <a:t>• Синдром Хантера сложно диагностировать</a:t>
            </a:r>
          </a:p>
          <a:p>
            <a:r>
              <a:rPr lang="ru-RU" dirty="0"/>
              <a:t>– Вариативность признаков у каждого индивидуума</a:t>
            </a:r>
            <a:r>
              <a:rPr lang="ru-RU" baseline="30000" dirty="0"/>
              <a:t>1</a:t>
            </a:r>
          </a:p>
          <a:p>
            <a:r>
              <a:rPr lang="ru-RU" dirty="0"/>
              <a:t>– Ранние признаки и симптомы часто сходны с осложнениями в детском возрасте</a:t>
            </a:r>
          </a:p>
          <a:p>
            <a:r>
              <a:rPr lang="ru-RU" dirty="0"/>
              <a:t>• Задержка в несколько лет между появлением симптомов\признаков и</a:t>
            </a:r>
          </a:p>
          <a:p>
            <a:r>
              <a:rPr lang="ru-RU" dirty="0"/>
              <a:t>постановкой диагноза случается довольно часто</a:t>
            </a:r>
            <a:r>
              <a:rPr lang="ru-RU" baseline="30000" dirty="0"/>
              <a:t>2</a:t>
            </a:r>
          </a:p>
          <a:p>
            <a:r>
              <a:rPr lang="ru-RU" dirty="0"/>
              <a:t>• Пациент встречается со многими специалистами и ЛОР может быть</a:t>
            </a:r>
          </a:p>
          <a:p>
            <a:r>
              <a:rPr lang="ru-RU" dirty="0"/>
              <a:t>среди первых консультантов</a:t>
            </a:r>
            <a:r>
              <a:rPr lang="ru-RU" baseline="30000" dirty="0"/>
              <a:t>3</a:t>
            </a:r>
            <a:endParaRPr lang="kk-KZ" baseline="30000" dirty="0"/>
          </a:p>
        </p:txBody>
      </p:sp>
      <p:pic>
        <p:nvPicPr>
          <p:cNvPr id="9" name="Picture 8">
            <a:extLst>
              <a:ext uri="{FF2B5EF4-FFF2-40B4-BE49-F238E27FC236}">
                <a16:creationId xmlns:a16="http://schemas.microsoft.com/office/drawing/2014/main" id="{FA876362-A56D-4C9A-8089-DBB493B657FF}"/>
              </a:ext>
            </a:extLst>
          </p:cNvPr>
          <p:cNvPicPr>
            <a:picLocks noChangeAspect="1"/>
          </p:cNvPicPr>
          <p:nvPr/>
        </p:nvPicPr>
        <p:blipFill>
          <a:blip r:embed="rId2"/>
          <a:stretch>
            <a:fillRect/>
          </a:stretch>
        </p:blipFill>
        <p:spPr>
          <a:xfrm>
            <a:off x="611560" y="3222462"/>
            <a:ext cx="7568401" cy="2295867"/>
          </a:xfrm>
          <a:prstGeom prst="rect">
            <a:avLst/>
          </a:prstGeom>
        </p:spPr>
      </p:pic>
    </p:spTree>
    <p:extLst>
      <p:ext uri="{BB962C8B-B14F-4D97-AF65-F5344CB8AC3E}">
        <p14:creationId xmlns:p14="http://schemas.microsoft.com/office/powerpoint/2010/main" val="3501696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1D8CBB-829A-4272-BA2A-5BE470978101}"/>
              </a:ext>
            </a:extLst>
          </p:cNvPr>
          <p:cNvSpPr/>
          <p:nvPr/>
        </p:nvSpPr>
        <p:spPr>
          <a:xfrm>
            <a:off x="179512" y="0"/>
            <a:ext cx="8784976" cy="954107"/>
          </a:xfrm>
          <a:prstGeom prst="rect">
            <a:avLst/>
          </a:prstGeom>
        </p:spPr>
        <p:txBody>
          <a:bodyPr wrap="square">
            <a:spAutoFit/>
          </a:bodyPr>
          <a:lstStyle/>
          <a:p>
            <a:r>
              <a:rPr lang="ru-RU" sz="2800" b="1" dirty="0">
                <a:cs typeface="Times New Roman" panose="02020603050405020304" pitchFamily="18" charset="0"/>
              </a:rPr>
              <a:t>Распространенность и медиана возраста дебюта манифестаций со стороны ЛОР органов</a:t>
            </a:r>
            <a:endParaRPr lang="kk-KZ" sz="2800" b="1" dirty="0">
              <a:cs typeface="Times New Roman" panose="02020603050405020304" pitchFamily="18" charset="0"/>
            </a:endParaRPr>
          </a:p>
        </p:txBody>
      </p:sp>
      <p:sp>
        <p:nvSpPr>
          <p:cNvPr id="6" name="Rectangle 5">
            <a:extLst>
              <a:ext uri="{FF2B5EF4-FFF2-40B4-BE49-F238E27FC236}">
                <a16:creationId xmlns:a16="http://schemas.microsoft.com/office/drawing/2014/main" id="{417133F7-F9BF-4C3D-93CA-16486BBFC80D}"/>
              </a:ext>
            </a:extLst>
          </p:cNvPr>
          <p:cNvSpPr/>
          <p:nvPr/>
        </p:nvSpPr>
        <p:spPr>
          <a:xfrm>
            <a:off x="5940152" y="6381328"/>
            <a:ext cx="2653290" cy="246221"/>
          </a:xfrm>
          <a:prstGeom prst="rect">
            <a:avLst/>
          </a:prstGeom>
        </p:spPr>
        <p:txBody>
          <a:bodyPr wrap="none">
            <a:spAutoFit/>
          </a:bodyPr>
          <a:lstStyle/>
          <a:p>
            <a:r>
              <a:rPr lang="en-US" sz="1000" dirty="0">
                <a:latin typeface="Times New Roman" panose="02020603050405020304" pitchFamily="18" charset="0"/>
                <a:cs typeface="Times New Roman" panose="02020603050405020304" pitchFamily="18" charset="0"/>
              </a:rPr>
              <a:t>WRAITH JE et al. Genet Med. 2008;10:508–16</a:t>
            </a:r>
            <a:endParaRPr lang="kk-KZ"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7E3602BF-AE29-4DA4-A151-48528E0B19D2}"/>
              </a:ext>
            </a:extLst>
          </p:cNvPr>
          <p:cNvPicPr>
            <a:picLocks noChangeAspect="1"/>
          </p:cNvPicPr>
          <p:nvPr/>
        </p:nvPicPr>
        <p:blipFill>
          <a:blip r:embed="rId2"/>
          <a:stretch>
            <a:fillRect/>
          </a:stretch>
        </p:blipFill>
        <p:spPr>
          <a:xfrm>
            <a:off x="395536" y="1399949"/>
            <a:ext cx="7272808" cy="4501466"/>
          </a:xfrm>
          <a:prstGeom prst="rect">
            <a:avLst/>
          </a:prstGeom>
        </p:spPr>
      </p:pic>
      <p:sp>
        <p:nvSpPr>
          <p:cNvPr id="8" name="TextBox 35">
            <a:extLst>
              <a:ext uri="{FF2B5EF4-FFF2-40B4-BE49-F238E27FC236}">
                <a16:creationId xmlns:a16="http://schemas.microsoft.com/office/drawing/2014/main" id="{A1B8AE00-146A-40A2-832B-EAFD0DB21EC3}"/>
              </a:ext>
            </a:extLst>
          </p:cNvPr>
          <p:cNvSpPr txBox="1">
            <a:spLocks noChangeArrowheads="1"/>
          </p:cNvSpPr>
          <p:nvPr/>
        </p:nvSpPr>
        <p:spPr bwMode="auto">
          <a:xfrm>
            <a:off x="395536" y="1122950"/>
            <a:ext cx="51735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eaLnBrk="0" hangingPunct="0">
              <a:spcBef>
                <a:spcPct val="20000"/>
              </a:spcBef>
              <a:buFont typeface="Arial" pitchFamily="34" charset="0"/>
              <a:buChar char="•"/>
              <a:defRPr sz="2000">
                <a:solidFill>
                  <a:schemeClr val="tx1"/>
                </a:solidFill>
                <a:latin typeface="Arial" pitchFamily="34" charset="0"/>
                <a:ea typeface="MS PGothic" pitchFamily="34" charset="-128"/>
                <a:cs typeface="Arial" pitchFamily="34" charset="0"/>
              </a:defRPr>
            </a:lvl1pPr>
            <a:lvl2pPr marL="742950" indent="-285750" defTabSz="457200" eaLnBrk="0" hangingPunct="0">
              <a:spcBef>
                <a:spcPct val="20000"/>
              </a:spcBef>
              <a:buFont typeface="Arial" pitchFamily="34" charset="0"/>
              <a:buChar char="–"/>
              <a:defRPr>
                <a:solidFill>
                  <a:schemeClr val="tx1"/>
                </a:solidFill>
                <a:latin typeface="Arial" pitchFamily="34" charset="0"/>
                <a:ea typeface="MS PGothic" pitchFamily="34" charset="-128"/>
                <a:cs typeface="Arial" pitchFamily="34" charset="0"/>
              </a:defRPr>
            </a:lvl2pPr>
            <a:lvl3pPr marL="1143000" indent="-228600" defTabSz="457200" eaLnBrk="0" hangingPunct="0">
              <a:spcBef>
                <a:spcPct val="20000"/>
              </a:spcBef>
              <a:buFont typeface="Arial" pitchFamily="34" charset="0"/>
              <a:buChar char="•"/>
              <a:defRPr sz="1600">
                <a:solidFill>
                  <a:schemeClr val="tx1"/>
                </a:solidFill>
                <a:latin typeface="Arial" pitchFamily="34" charset="0"/>
                <a:ea typeface="MS PGothic" pitchFamily="34" charset="-128"/>
                <a:cs typeface="Arial" pitchFamily="34" charset="0"/>
              </a:defRPr>
            </a:lvl3pPr>
            <a:lvl4pPr marL="1600200" indent="-228600" defTabSz="457200" eaLnBrk="0" hangingPunct="0">
              <a:spcBef>
                <a:spcPct val="20000"/>
              </a:spcBef>
              <a:buFont typeface="Arial" pitchFamily="34" charset="0"/>
              <a:buChar char="–"/>
              <a:defRPr sz="1400">
                <a:solidFill>
                  <a:schemeClr val="tx1"/>
                </a:solidFill>
                <a:latin typeface="Arial" pitchFamily="34" charset="0"/>
                <a:ea typeface="MS PGothic" pitchFamily="34" charset="-128"/>
                <a:cs typeface="Arial" pitchFamily="34" charset="0"/>
              </a:defRPr>
            </a:lvl4pPr>
            <a:lvl5pPr marL="2057400" indent="-228600" defTabSz="457200" eaLnBrk="0" hangingPunct="0">
              <a:spcBef>
                <a:spcPct val="20000"/>
              </a:spcBef>
              <a:buFont typeface="Arial" pitchFamily="34" charset="0"/>
              <a:buChar char="»"/>
              <a:defRPr sz="1400">
                <a:solidFill>
                  <a:schemeClr val="tx1"/>
                </a:solidFill>
                <a:latin typeface="Arial" pitchFamily="34" charset="0"/>
                <a:ea typeface="MS PGothic" pitchFamily="34" charset="-128"/>
                <a:cs typeface="Arial" pitchFamily="34" charset="0"/>
              </a:defRPr>
            </a:lvl5pPr>
            <a:lvl6pPr marL="25146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Arial" pitchFamily="34" charset="0"/>
              </a:defRPr>
            </a:lvl6pPr>
            <a:lvl7pPr marL="29718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Arial" pitchFamily="34" charset="0"/>
              </a:defRPr>
            </a:lvl7pPr>
            <a:lvl8pPr marL="34290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Arial" pitchFamily="34" charset="0"/>
              </a:defRPr>
            </a:lvl8pPr>
            <a:lvl9pPr marL="38862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Arial" pitchFamily="34" charset="0"/>
              </a:defRPr>
            </a:lvl9pPr>
          </a:lstStyle>
          <a:p>
            <a:pPr eaLnBrk="1" hangingPunct="1">
              <a:spcBef>
                <a:spcPct val="0"/>
              </a:spcBef>
              <a:buFontTx/>
              <a:buNone/>
            </a:pPr>
            <a:r>
              <a:rPr lang="ru-RU" altLang="en-US" sz="1200" dirty="0">
                <a:solidFill>
                  <a:srgbClr val="000000"/>
                </a:solidFill>
                <a:latin typeface="Times New Roman" panose="02020603050405020304" pitchFamily="18" charset="0"/>
                <a:cs typeface="Times New Roman" panose="02020603050405020304" pitchFamily="18" charset="0"/>
              </a:rPr>
              <a:t>Типичные симптомы МПС </a:t>
            </a:r>
            <a:r>
              <a:rPr lang="en-US" altLang="en-US" sz="1200" dirty="0">
                <a:solidFill>
                  <a:srgbClr val="000000"/>
                </a:solidFill>
                <a:latin typeface="Times New Roman" panose="02020603050405020304" pitchFamily="18" charset="0"/>
                <a:cs typeface="Times New Roman" panose="02020603050405020304" pitchFamily="18" charset="0"/>
              </a:rPr>
              <a:t>II </a:t>
            </a:r>
            <a:r>
              <a:rPr lang="ru-RU" altLang="en-US" sz="1200" dirty="0">
                <a:solidFill>
                  <a:srgbClr val="000000"/>
                </a:solidFill>
                <a:latin typeface="Times New Roman" panose="02020603050405020304" pitchFamily="18" charset="0"/>
                <a:cs typeface="Times New Roman" panose="02020603050405020304" pitchFamily="18" charset="0"/>
              </a:rPr>
              <a:t>до постановки диагноза</a:t>
            </a:r>
            <a:endParaRPr lang="en-US" altLang="en-US" sz="1200" baseline="30000" dirty="0">
              <a:solidFill>
                <a:srgbClr val="FF0000"/>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0EC158AC-4D44-4AFC-BEC2-12F7EBA9842C}"/>
              </a:ext>
            </a:extLst>
          </p:cNvPr>
          <p:cNvSpPr/>
          <p:nvPr/>
        </p:nvSpPr>
        <p:spPr>
          <a:xfrm>
            <a:off x="179512" y="5843377"/>
            <a:ext cx="8701962" cy="634020"/>
          </a:xfrm>
          <a:prstGeom prst="rect">
            <a:avLst/>
          </a:prstGeom>
        </p:spPr>
        <p:txBody>
          <a:bodyPr wrap="square">
            <a:spAutoFit/>
          </a:bodyPr>
          <a:lstStyle/>
          <a:p>
            <a:pPr marL="342900" marR="0" lvl="0" indent="-342900" defTabSz="457200" eaLnBrk="0" fontAlgn="base" latinLnBrk="0" hangingPunct="0">
              <a:lnSpc>
                <a:spcPct val="100000"/>
              </a:lnSpc>
              <a:spcBef>
                <a:spcPct val="20000"/>
              </a:spcBef>
              <a:spcAft>
                <a:spcPct val="0"/>
              </a:spcAft>
              <a:buClrTx/>
              <a:buSzTx/>
              <a:buFont typeface="Arial" pitchFamily="34" charset="0"/>
              <a:buChar char="•"/>
              <a:tabLst/>
              <a:defRPr/>
            </a:pPr>
            <a:r>
              <a:rPr kumimoji="0" lang="ru-RU" sz="1600" b="0" i="0" u="none" strike="noStrike" kern="0" cap="none" spc="0" normalizeH="0" baseline="0" noProof="0" dirty="0">
                <a:ln>
                  <a:noFill/>
                </a:ln>
                <a:solidFill>
                  <a:prstClr val="black"/>
                </a:solidFill>
                <a:effectLst/>
                <a:uLnTx/>
                <a:uFillTx/>
                <a:ea typeface="MS PGothic"/>
                <a:cs typeface="Times New Roman" panose="02020603050405020304" pitchFamily="18" charset="0"/>
              </a:rPr>
              <a:t>На момент рождения дети с синдромом Хантера выглядят клинически здоровыми!</a:t>
            </a:r>
          </a:p>
          <a:p>
            <a:pPr marL="342900" marR="0" lvl="0" indent="-342900" defTabSz="457200" eaLnBrk="0" fontAlgn="base" latinLnBrk="0" hangingPunct="0">
              <a:lnSpc>
                <a:spcPct val="100000"/>
              </a:lnSpc>
              <a:spcBef>
                <a:spcPct val="20000"/>
              </a:spcBef>
              <a:spcAft>
                <a:spcPct val="0"/>
              </a:spcAft>
              <a:buClrTx/>
              <a:buSzTx/>
              <a:buFont typeface="Arial" pitchFamily="34" charset="0"/>
              <a:buChar char="•"/>
              <a:tabLst/>
              <a:defRPr/>
            </a:pPr>
            <a:r>
              <a:rPr kumimoji="0" lang="ru-RU" sz="1600" b="0" i="0" u="none" strike="noStrike" kern="0" cap="none" spc="0" normalizeH="0" baseline="0" noProof="0" dirty="0">
                <a:ln>
                  <a:noFill/>
                </a:ln>
                <a:solidFill>
                  <a:prstClr val="black"/>
                </a:solidFill>
                <a:effectLst/>
                <a:uLnTx/>
                <a:uFillTx/>
                <a:ea typeface="MS PGothic"/>
                <a:cs typeface="Times New Roman" panose="02020603050405020304" pitchFamily="18" charset="0"/>
              </a:rPr>
              <a:t>Основная симптоматика развивается в среднем в 2-4 года. </a:t>
            </a:r>
            <a:endParaRPr kumimoji="0" lang="kk-KZ" sz="1600" b="0" i="0" u="none" strike="noStrike" kern="0" cap="none" spc="0" normalizeH="0" baseline="0" noProof="0" dirty="0">
              <a:ln>
                <a:noFill/>
              </a:ln>
              <a:solidFill>
                <a:sysClr val="windowText" lastClr="000000"/>
              </a:solidFill>
              <a:effectLst/>
              <a:uLnTx/>
              <a:uFillTx/>
              <a:cs typeface="Times New Roman" panose="02020603050405020304" pitchFamily="18" charset="0"/>
            </a:endParaRPr>
          </a:p>
        </p:txBody>
      </p:sp>
    </p:spTree>
    <p:extLst>
      <p:ext uri="{BB962C8B-B14F-4D97-AF65-F5344CB8AC3E}">
        <p14:creationId xmlns:p14="http://schemas.microsoft.com/office/powerpoint/2010/main" val="543522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C0C028-5754-4B3C-8A99-80704FAE646B}"/>
              </a:ext>
            </a:extLst>
          </p:cNvPr>
          <p:cNvSpPr/>
          <p:nvPr/>
        </p:nvSpPr>
        <p:spPr>
          <a:xfrm>
            <a:off x="107504" y="44624"/>
            <a:ext cx="8784976" cy="954107"/>
          </a:xfrm>
          <a:prstGeom prst="rect">
            <a:avLst/>
          </a:prstGeom>
        </p:spPr>
        <p:txBody>
          <a:bodyPr wrap="square">
            <a:spAutoFit/>
          </a:bodyPr>
          <a:lstStyle/>
          <a:p>
            <a:pPr algn="ctr"/>
            <a:r>
              <a:rPr lang="ru-RU" sz="2800" b="1" dirty="0">
                <a:latin typeface="+mj-lt"/>
                <a:cs typeface="Times New Roman" panose="02020603050405020304" pitchFamily="18" charset="0"/>
              </a:rPr>
              <a:t>Дети с МПС </a:t>
            </a:r>
            <a:r>
              <a:rPr lang="en-US" sz="2800" b="1" dirty="0">
                <a:latin typeface="+mj-lt"/>
                <a:cs typeface="Times New Roman" panose="02020603050405020304" pitchFamily="18" charset="0"/>
              </a:rPr>
              <a:t>II</a:t>
            </a:r>
            <a:r>
              <a:rPr lang="ru-RU" sz="2800" b="1" dirty="0">
                <a:latin typeface="+mj-lt"/>
                <a:cs typeface="Times New Roman" panose="02020603050405020304" pitchFamily="18" charset="0"/>
              </a:rPr>
              <a:t> часто имеют</a:t>
            </a:r>
            <a:r>
              <a:rPr lang="en-US" sz="2800" b="1" dirty="0">
                <a:latin typeface="+mj-lt"/>
                <a:cs typeface="Times New Roman" panose="02020603050405020304" pitchFamily="18" charset="0"/>
              </a:rPr>
              <a:t> </a:t>
            </a:r>
            <a:r>
              <a:rPr lang="ru-RU" sz="2800" b="1" dirty="0">
                <a:latin typeface="+mj-lt"/>
                <a:cs typeface="Times New Roman" panose="02020603050405020304" pitchFamily="18" charset="0"/>
              </a:rPr>
              <a:t>осложненный хирургический анамнез до установления диагноза</a:t>
            </a:r>
            <a:r>
              <a:rPr lang="en-US" sz="2800" b="1" baseline="30000" dirty="0">
                <a:latin typeface="+mj-lt"/>
                <a:cs typeface="Times New Roman" panose="02020603050405020304" pitchFamily="18" charset="0"/>
              </a:rPr>
              <a:t>1</a:t>
            </a:r>
            <a:r>
              <a:rPr lang="ru-RU" sz="2800" b="1" baseline="30000" dirty="0">
                <a:latin typeface="+mj-lt"/>
                <a:cs typeface="Times New Roman" panose="02020603050405020304" pitchFamily="18" charset="0"/>
              </a:rPr>
              <a:t> </a:t>
            </a:r>
            <a:endParaRPr lang="kk-KZ" sz="2800" b="1" baseline="30000" dirty="0">
              <a:latin typeface="+mj-lt"/>
              <a:cs typeface="Times New Roman" panose="02020603050405020304" pitchFamily="18" charset="0"/>
            </a:endParaRPr>
          </a:p>
        </p:txBody>
      </p:sp>
      <p:sp>
        <p:nvSpPr>
          <p:cNvPr id="5" name="Rectangle 4">
            <a:extLst>
              <a:ext uri="{FF2B5EF4-FFF2-40B4-BE49-F238E27FC236}">
                <a16:creationId xmlns:a16="http://schemas.microsoft.com/office/drawing/2014/main" id="{5B37817A-18F3-48F1-9774-EF67BBB96796}"/>
              </a:ext>
            </a:extLst>
          </p:cNvPr>
          <p:cNvSpPr/>
          <p:nvPr/>
        </p:nvSpPr>
        <p:spPr>
          <a:xfrm>
            <a:off x="395536" y="1051388"/>
            <a:ext cx="8352928" cy="830997"/>
          </a:xfrm>
          <a:prstGeom prst="rect">
            <a:avLst/>
          </a:prstGeom>
        </p:spPr>
        <p:txBody>
          <a:bodyPr wrap="square">
            <a:spAutoFit/>
          </a:bodyPr>
          <a:lstStyle/>
          <a:p>
            <a:pPr lvl="0">
              <a:spcBef>
                <a:spcPct val="20000"/>
              </a:spcBef>
              <a:buClr>
                <a:srgbClr val="4C4948"/>
              </a:buClr>
            </a:pPr>
            <a:r>
              <a:rPr kumimoji="1" lang="ru-RU" sz="1600" dirty="0">
                <a:ea typeface="メイリオ" pitchFamily="50" charset="-128"/>
                <a:cs typeface="Times New Roman" panose="02020603050405020304" pitchFamily="18" charset="0"/>
              </a:rPr>
              <a:t>Анализ хирургического анамнеза пациентов с МПС</a:t>
            </a:r>
            <a:r>
              <a:rPr kumimoji="1" lang="en-GB" sz="1600" dirty="0">
                <a:ea typeface="メイリオ" pitchFamily="50" charset="-128"/>
                <a:cs typeface="Times New Roman" panose="02020603050405020304" pitchFamily="18" charset="0"/>
              </a:rPr>
              <a:t> II</a:t>
            </a:r>
            <a:r>
              <a:rPr kumimoji="1" lang="ru-RU" sz="1600" dirty="0">
                <a:ea typeface="メイリオ" pitchFamily="50" charset="-128"/>
                <a:cs typeface="Times New Roman" panose="02020603050405020304" pitchFamily="18" charset="0"/>
              </a:rPr>
              <a:t>, включенных в регистр</a:t>
            </a:r>
            <a:r>
              <a:rPr kumimoji="1" lang="en-GB" sz="1600" dirty="0">
                <a:ea typeface="メイリオ" pitchFamily="50" charset="-128"/>
                <a:cs typeface="Times New Roman" panose="02020603050405020304" pitchFamily="18" charset="0"/>
              </a:rPr>
              <a:t> Hunter Outcome Survey (HOS) </a:t>
            </a:r>
            <a:r>
              <a:rPr kumimoji="1" lang="ru-RU" sz="1600" dirty="0">
                <a:ea typeface="メイリオ" pitchFamily="50" charset="-128"/>
                <a:cs typeface="Times New Roman" panose="02020603050405020304" pitchFamily="18" charset="0"/>
              </a:rPr>
              <a:t>демонстрирует, что большинство</a:t>
            </a:r>
            <a:r>
              <a:rPr kumimoji="1" lang="en-GB" sz="1600" dirty="0">
                <a:ea typeface="メイリオ" pitchFamily="50" charset="-128"/>
                <a:cs typeface="Times New Roman" panose="02020603050405020304" pitchFamily="18" charset="0"/>
              </a:rPr>
              <a:t> (86%; n = 957) </a:t>
            </a:r>
            <a:r>
              <a:rPr kumimoji="1" lang="ru-RU" sz="1600" dirty="0">
                <a:ea typeface="メイリオ" pitchFamily="50" charset="-128"/>
                <a:cs typeface="Times New Roman" panose="02020603050405020304" pitchFamily="18" charset="0"/>
              </a:rPr>
              <a:t>пациентов перенесли по крайней мере одно хирургическое вмешательство до установления диагноза</a:t>
            </a:r>
            <a:r>
              <a:rPr kumimoji="1" lang="en-GB" sz="1600" baseline="30000" dirty="0">
                <a:ea typeface="メイリオ" pitchFamily="50" charset="-128"/>
                <a:cs typeface="Times New Roman" panose="02020603050405020304" pitchFamily="18" charset="0"/>
              </a:rPr>
              <a:t>1</a:t>
            </a:r>
          </a:p>
        </p:txBody>
      </p:sp>
      <p:graphicFrame>
        <p:nvGraphicFramePr>
          <p:cNvPr id="15" name="Chart 14">
            <a:extLst>
              <a:ext uri="{FF2B5EF4-FFF2-40B4-BE49-F238E27FC236}">
                <a16:creationId xmlns:a16="http://schemas.microsoft.com/office/drawing/2014/main" id="{DDD25050-EBEE-4DA6-808F-FA041F0722C3}"/>
              </a:ext>
            </a:extLst>
          </p:cNvPr>
          <p:cNvGraphicFramePr/>
          <p:nvPr>
            <p:extLst>
              <p:ext uri="{D42A27DB-BD31-4B8C-83A1-F6EECF244321}">
                <p14:modId xmlns:p14="http://schemas.microsoft.com/office/powerpoint/2010/main" val="366357492"/>
              </p:ext>
            </p:extLst>
          </p:nvPr>
        </p:nvGraphicFramePr>
        <p:xfrm>
          <a:off x="323528" y="1916832"/>
          <a:ext cx="8128000" cy="4102819"/>
        </p:xfrm>
        <a:graphic>
          <a:graphicData uri="http://schemas.openxmlformats.org/drawingml/2006/chart">
            <c:chart xmlns:c="http://schemas.openxmlformats.org/drawingml/2006/chart" xmlns:r="http://schemas.openxmlformats.org/officeDocument/2006/relationships" r:id="rId2"/>
          </a:graphicData>
        </a:graphic>
      </p:graphicFrame>
      <p:sp>
        <p:nvSpPr>
          <p:cNvPr id="16" name="Rounded Rectangle 3">
            <a:extLst>
              <a:ext uri="{FF2B5EF4-FFF2-40B4-BE49-F238E27FC236}">
                <a16:creationId xmlns:a16="http://schemas.microsoft.com/office/drawing/2014/main" id="{BB92E222-9508-405E-A1D3-C76A7BD1BB0E}"/>
              </a:ext>
            </a:extLst>
          </p:cNvPr>
          <p:cNvSpPr/>
          <p:nvPr/>
        </p:nvSpPr>
        <p:spPr>
          <a:xfrm>
            <a:off x="4793930" y="4221088"/>
            <a:ext cx="4057604" cy="1038239"/>
          </a:xfrm>
          <a:prstGeom prst="roundRect">
            <a:avLst>
              <a:gd name="adj" fmla="val 0"/>
            </a:avLst>
          </a:prstGeom>
          <a:solidFill>
            <a:srgbClr val="EE1100"/>
          </a:solidFill>
          <a:ln w="25400" cap="flat" cmpd="sng" algn="ctr">
            <a:solidFill>
              <a:srgbClr val="EE1100"/>
            </a:solidFill>
            <a:prstDash val="solid"/>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r>
              <a:rPr kumimoji="0" lang="ru-RU"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Повторные ранние хирургические вмешательства могут быть</a:t>
            </a:r>
            <a:r>
              <a:rPr kumimoji="0" lang="en-GB"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a:t>
            </a:r>
            <a:r>
              <a:rPr kumimoji="0" lang="ru-RU"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ориентировочной характеристикой пациентов с МПС</a:t>
            </a:r>
            <a:r>
              <a:rPr kumimoji="0" lang="en-GB" b="0" i="0" u="none" strike="noStrike" kern="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rPr>
              <a:t> II</a:t>
            </a:r>
            <a:r>
              <a:rPr kumimoji="0" lang="en-GB" b="0" i="0" u="none" strike="noStrike" kern="0" cap="none" spc="0" normalizeH="0" baseline="30000" noProof="0" dirty="0">
                <a:ln>
                  <a:noFill/>
                </a:ln>
                <a:solidFill>
                  <a:srgbClr val="FFFFFF"/>
                </a:solidFill>
                <a:effectLst/>
                <a:uLnTx/>
                <a:uFillTx/>
                <a:latin typeface="Times New Roman" panose="02020603050405020304" pitchFamily="18" charset="0"/>
                <a:cs typeface="Times New Roman" panose="02020603050405020304" pitchFamily="18" charset="0"/>
              </a:rPr>
              <a:t>2</a:t>
            </a:r>
          </a:p>
        </p:txBody>
      </p:sp>
      <p:sp>
        <p:nvSpPr>
          <p:cNvPr id="17" name="TextBox 16">
            <a:extLst>
              <a:ext uri="{FF2B5EF4-FFF2-40B4-BE49-F238E27FC236}">
                <a16:creationId xmlns:a16="http://schemas.microsoft.com/office/drawing/2014/main" id="{11B5D9F3-BC21-489E-AF11-C9A0A83792B7}"/>
              </a:ext>
            </a:extLst>
          </p:cNvPr>
          <p:cNvSpPr txBox="1"/>
          <p:nvPr/>
        </p:nvSpPr>
        <p:spPr>
          <a:xfrm>
            <a:off x="467544" y="1969489"/>
            <a:ext cx="8496944" cy="369332"/>
          </a:xfrm>
          <a:prstGeom prst="rect">
            <a:avLst/>
          </a:prstGeom>
          <a:solidFill>
            <a:srgbClr val="FFFFFF"/>
          </a:solidFill>
        </p:spPr>
        <p:txBody>
          <a:bodyPr wrap="square" rtlCol="0">
            <a:spAutoFit/>
          </a:bodyPr>
          <a:lstStyle/>
          <a:p>
            <a:pPr marL="0" marR="0" lvl="0" indent="0" defTabSz="914354"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a:ln>
                  <a:noFill/>
                </a:ln>
                <a:solidFill>
                  <a:srgbClr val="000000"/>
                </a:solidFill>
                <a:effectLst/>
                <a:uLnTx/>
                <a:uFillTx/>
                <a:cs typeface="Times New Roman" panose="02020603050405020304" pitchFamily="18" charset="0"/>
              </a:rPr>
              <a:t>Распространенность хирургических процедур у пациентов, включенных в </a:t>
            </a:r>
            <a:r>
              <a:rPr kumimoji="0" lang="en-GB" sz="1800" b="0" i="0" u="none" strike="noStrike" kern="0" cap="none" spc="0" normalizeH="0" baseline="0" noProof="0" dirty="0">
                <a:ln>
                  <a:noFill/>
                </a:ln>
                <a:solidFill>
                  <a:srgbClr val="000000"/>
                </a:solidFill>
                <a:effectLst/>
                <a:uLnTx/>
                <a:uFillTx/>
                <a:cs typeface="Times New Roman" panose="02020603050405020304" pitchFamily="18" charset="0"/>
              </a:rPr>
              <a:t>HOS</a:t>
            </a:r>
            <a:r>
              <a:rPr kumimoji="0" lang="en-GB" sz="1800" b="0" i="0" u="none" strike="noStrike" kern="0" cap="none" spc="0" normalizeH="0" baseline="30000" noProof="0" dirty="0">
                <a:ln>
                  <a:noFill/>
                </a:ln>
                <a:solidFill>
                  <a:srgbClr val="000000"/>
                </a:solidFill>
                <a:effectLst/>
                <a:uLnTx/>
                <a:uFillTx/>
                <a:cs typeface="Times New Roman" panose="02020603050405020304" pitchFamily="18" charset="0"/>
              </a:rPr>
              <a:t>1,a</a:t>
            </a:r>
          </a:p>
        </p:txBody>
      </p:sp>
      <p:sp>
        <p:nvSpPr>
          <p:cNvPr id="18" name="TextBox 17">
            <a:extLst>
              <a:ext uri="{FF2B5EF4-FFF2-40B4-BE49-F238E27FC236}">
                <a16:creationId xmlns:a16="http://schemas.microsoft.com/office/drawing/2014/main" id="{B6469B4E-5217-4B9A-8CA6-0DFC0D8D82EA}"/>
              </a:ext>
            </a:extLst>
          </p:cNvPr>
          <p:cNvSpPr txBox="1"/>
          <p:nvPr/>
        </p:nvSpPr>
        <p:spPr>
          <a:xfrm>
            <a:off x="4568658" y="5926870"/>
            <a:ext cx="3610947" cy="276999"/>
          </a:xfrm>
          <a:prstGeom prst="rect">
            <a:avLst/>
          </a:prstGeom>
          <a:noFill/>
        </p:spPr>
        <p:txBody>
          <a:bodyPr wrap="square" rtlCol="0">
            <a:spAutoFit/>
          </a:bodyPr>
          <a:lstStyle/>
          <a:p>
            <a:pPr marL="0" marR="0" lvl="0" indent="0" defTabSz="914354"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Доля пациентов</a:t>
            </a:r>
            <a:r>
              <a:rPr kumimoji="0" lang="en-GB" sz="12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 (%)</a:t>
            </a:r>
          </a:p>
        </p:txBody>
      </p:sp>
      <p:sp>
        <p:nvSpPr>
          <p:cNvPr id="19" name="Footer Placeholder 7">
            <a:extLst>
              <a:ext uri="{FF2B5EF4-FFF2-40B4-BE49-F238E27FC236}">
                <a16:creationId xmlns:a16="http://schemas.microsoft.com/office/drawing/2014/main" id="{21D08D15-2CF4-46A9-936D-52C5F8388EFC}"/>
              </a:ext>
            </a:extLst>
          </p:cNvPr>
          <p:cNvSpPr txBox="1">
            <a:spLocks/>
          </p:cNvSpPr>
          <p:nvPr/>
        </p:nvSpPr>
        <p:spPr>
          <a:xfrm>
            <a:off x="323528" y="6196154"/>
            <a:ext cx="7983984" cy="661846"/>
          </a:xfrm>
          <a:prstGeom prst="rect">
            <a:avLst/>
          </a:prstGeom>
        </p:spPr>
        <p:txBody>
          <a:bodyPr vert="horz" lIns="0" tIns="45720" rIns="0" bIns="45720" rtlCol="0" anchor="b"/>
          <a:lstStyle>
            <a:defPPr>
              <a:defRPr lang="en-US"/>
            </a:defPPr>
            <a:lvl1pPr marL="0" algn="l" defTabSz="914354" rtl="0" eaLnBrk="1" latinLnBrk="0" hangingPunct="1">
              <a:defRPr sz="900" kern="1200">
                <a:solidFill>
                  <a:srgbClr val="898989"/>
                </a:solidFill>
                <a:latin typeface="Calibri" pitchFamily="34" charset="0"/>
                <a:ea typeface="メイリオ" pitchFamily="50" charset="-128"/>
                <a:cs typeface="Calibri" pitchFamily="34" charset="0"/>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Figure adapted from HOS Investigator Data – 23 January 2019</a:t>
            </a:r>
            <a:r>
              <a:rPr kumimoji="0" lang="en-GB" altLang="ja-JP" sz="800" b="0" i="0" u="none" strike="noStrike" kern="1200" cap="none" spc="0" normalizeH="0" baseline="30000" noProof="0" dirty="0">
                <a:ln>
                  <a:noFill/>
                </a:ln>
                <a:solidFill>
                  <a:schemeClr val="tx1"/>
                </a:solidFill>
                <a:effectLst/>
                <a:uLnTx/>
                <a:uFillTx/>
                <a:latin typeface="Times New Roman" panose="02020603050405020304" pitchFamily="18" charset="0"/>
                <a:cs typeface="Times New Roman" panose="02020603050405020304" pitchFamily="18" charset="0"/>
              </a:rPr>
              <a:t>1</a:t>
            </a:r>
            <a:b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br>
            <a:r>
              <a:rPr kumimoji="0" lang="en-GB" altLang="ja-JP" sz="800" b="0" i="0" u="none" strike="noStrike" kern="1200" cap="none" spc="0" normalizeH="0" baseline="30000" noProof="0" dirty="0">
                <a:ln>
                  <a:noFill/>
                </a:ln>
                <a:solidFill>
                  <a:schemeClr val="tx1"/>
                </a:solidFill>
                <a:effectLst/>
                <a:uLnTx/>
                <a:uFillTx/>
                <a:latin typeface="Times New Roman" panose="02020603050405020304" pitchFamily="18" charset="0"/>
                <a:cs typeface="Times New Roman" panose="02020603050405020304" pitchFamily="18" charset="0"/>
              </a:rPr>
              <a:t>a</a:t>
            </a:r>
            <a:r>
              <a:rPr kumimoji="0" lang="ru-RU" altLang="ja-JP" sz="800" b="0" i="0" u="none" strike="noStrike" kern="1200" cap="none" spc="0" normalizeH="0" baseline="30000" noProof="0" dirty="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Circumcision had been performed in 80 patients. However, this surgical procedure was excluded from the analysis owing to the variety of reasons for this procedure and the likelihood that it was unrelated to MPS II</a:t>
            </a:r>
          </a:p>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HOS, Hunter Outcome Survey; MPS II, mucopolysaccharidosis type II; PEG, </a:t>
            </a:r>
            <a:r>
              <a:rPr kumimoji="0" lang="en-GB"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percutaneous endoscopic gastrostomy</a:t>
            </a:r>
            <a:endPar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1. HOS Investigator Data – 23 January 2019; 2. Mendelsohn NJ, et al. </a:t>
            </a:r>
            <a:r>
              <a:rPr kumimoji="0" lang="en-GB" altLang="ja-JP" sz="800" b="0" i="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Genet Med </a:t>
            </a:r>
            <a:r>
              <a:rPr kumimoji="0" lang="en-GB" altLang="ja-JP"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2010;12:816–22</a:t>
            </a:r>
            <a:endParaRPr kumimoji="0" lang="ja-JP" altLang="en-US" sz="800"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2677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450CAB-8A72-4611-95E5-6AFD99054938}"/>
              </a:ext>
            </a:extLst>
          </p:cNvPr>
          <p:cNvSpPr/>
          <p:nvPr/>
        </p:nvSpPr>
        <p:spPr>
          <a:xfrm>
            <a:off x="395536" y="116632"/>
            <a:ext cx="8352928"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800" b="1" i="0" u="none" strike="noStrike" kern="0" cap="none" spc="0" normalizeH="0" baseline="0" noProof="0" dirty="0">
                <a:ln>
                  <a:noFill/>
                </a:ln>
                <a:effectLst/>
                <a:uLnTx/>
                <a:uFillTx/>
                <a:latin typeface="+mj-lt"/>
                <a:ea typeface="MS PGothic"/>
                <a:cs typeface="Times New Roman" panose="02020603050405020304" pitchFamily="18" charset="0"/>
              </a:rPr>
              <a:t>Своевременная диагностика – залог качественной жизни пациента!</a:t>
            </a:r>
            <a:endParaRPr kumimoji="0" lang="kk-KZ" sz="2800" b="1" i="0" u="none" strike="noStrike" kern="0" cap="none" spc="0" normalizeH="0" baseline="0" noProof="0" dirty="0">
              <a:ln>
                <a:noFill/>
              </a:ln>
              <a:effectLst/>
              <a:uLnTx/>
              <a:uFillTx/>
              <a:latin typeface="+mj-lt"/>
              <a:cs typeface="Times New Roman" panose="02020603050405020304" pitchFamily="18" charset="0"/>
            </a:endParaRPr>
          </a:p>
        </p:txBody>
      </p:sp>
      <p:sp>
        <p:nvSpPr>
          <p:cNvPr id="5" name="Content Placeholder 2">
            <a:extLst>
              <a:ext uri="{FF2B5EF4-FFF2-40B4-BE49-F238E27FC236}">
                <a16:creationId xmlns:a16="http://schemas.microsoft.com/office/drawing/2014/main" id="{40587CA4-34E2-4F72-9068-F7183AFDDA87}"/>
              </a:ext>
            </a:extLst>
          </p:cNvPr>
          <p:cNvSpPr txBox="1">
            <a:spLocks/>
          </p:cNvSpPr>
          <p:nvPr/>
        </p:nvSpPr>
        <p:spPr bwMode="auto">
          <a:xfrm>
            <a:off x="467544" y="2852936"/>
            <a:ext cx="8229600" cy="2625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a:cs typeface="Arial" pitchFamily="34" charset="0"/>
              </a:defRPr>
            </a:lvl1pPr>
            <a:lvl2pPr marL="742950" indent="-28575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a:cs typeface="Arial" pitchFamily="34" charset="0"/>
              </a:defRPr>
            </a:lvl2pPr>
            <a:lvl3pPr marL="11430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S PGothic"/>
                <a:cs typeface="Arial" pitchFamily="34" charset="0"/>
              </a:defRPr>
            </a:lvl3pPr>
            <a:lvl4pPr marL="1600200" indent="-228600" algn="l" defTabSz="457200" rtl="0" eaLnBrk="0" fontAlgn="base" hangingPunct="0">
              <a:spcBef>
                <a:spcPct val="20000"/>
              </a:spcBef>
              <a:spcAft>
                <a:spcPct val="0"/>
              </a:spcAft>
              <a:buFont typeface="Arial" pitchFamily="34" charset="0"/>
              <a:buChar char="–"/>
              <a:defRPr sz="1600" kern="1200">
                <a:solidFill>
                  <a:schemeClr val="tx1"/>
                </a:solidFill>
                <a:latin typeface="+mn-lt"/>
                <a:ea typeface="MS PGothic"/>
                <a:cs typeface="Arial" pitchFamily="34" charset="0"/>
              </a:defRPr>
            </a:lvl4pPr>
            <a:lvl5pPr marL="2057400" indent="-228600" algn="l" defTabSz="457200" rtl="0" eaLnBrk="0" fontAlgn="base" hangingPunct="0">
              <a:spcBef>
                <a:spcPct val="20000"/>
              </a:spcBef>
              <a:spcAft>
                <a:spcPct val="0"/>
              </a:spcAft>
              <a:buFont typeface="Arial" pitchFamily="34" charset="0"/>
              <a:buChar char="»"/>
              <a:defRPr sz="1600" kern="1200">
                <a:solidFill>
                  <a:schemeClr val="tx1"/>
                </a:solidFill>
                <a:latin typeface="+mn-lt"/>
                <a:ea typeface="MS PGothic"/>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0975" marR="0" lvl="0" indent="-180975" algn="l" defTabSz="457200" rtl="0" eaLnBrk="1" fontAlgn="base" latinLnBrk="0" hangingPunct="1">
              <a:lnSpc>
                <a:spcPct val="100000"/>
              </a:lnSpc>
              <a:spcBef>
                <a:spcPct val="20000"/>
              </a:spcBef>
              <a:spcAft>
                <a:spcPct val="0"/>
              </a:spcAft>
              <a:buClrTx/>
              <a:buSzTx/>
              <a:buFont typeface="Arial" charset="0"/>
              <a:buChar char="•"/>
              <a:tabLst/>
              <a:defRPr/>
            </a:pPr>
            <a:r>
              <a:rPr kumimoji="0" lang="ru-RU" sz="1600" b="1" i="0" u="none" strike="noStrike" kern="1200" cap="none" spc="0" normalizeH="0" baseline="0" noProof="0" dirty="0">
                <a:ln>
                  <a:noFill/>
                </a:ln>
                <a:effectLst/>
                <a:uLnTx/>
                <a:uFillTx/>
                <a:ea typeface="MS PGothic" pitchFamily="34" charset="-128"/>
                <a:cs typeface="Times New Roman" panose="02020603050405020304" pitchFamily="18" charset="0"/>
              </a:rPr>
              <a:t>Следует обратить внимание на</a:t>
            </a:r>
            <a:endParaRPr kumimoji="0" lang="en-US" sz="1600" b="1" i="0" u="none" strike="noStrike" kern="1200" cap="none" spc="0" normalizeH="0" baseline="0" noProof="0" dirty="0">
              <a:ln>
                <a:noFill/>
              </a:ln>
              <a:effectLst/>
              <a:uLnTx/>
              <a:uFillTx/>
              <a:ea typeface="MS PGothic" pitchFamily="34" charset="-128"/>
              <a:cs typeface="Times New Roman" panose="02020603050405020304" pitchFamily="18" charset="0"/>
            </a:endParaRP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ru-RU" altLang="ja-JP"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Необычные сочетания частых признаков и симптомов</a:t>
            </a:r>
            <a:endParaRPr kumimoji="0" lang="en-US" altLang="ja-JP"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ru-RU" altLang="ja-JP"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Проявления необычных симптомов у отдельных пациентов</a:t>
            </a:r>
            <a:endParaRPr kumimoji="0" lang="en-US"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180975" marR="0" lvl="0" indent="-180975" algn="l" defTabSz="457200" rtl="0" eaLnBrk="1" fontAlgn="base" latinLnBrk="0" hangingPunct="1">
              <a:lnSpc>
                <a:spcPct val="100000"/>
              </a:lnSpc>
              <a:spcBef>
                <a:spcPct val="20000"/>
              </a:spcBef>
              <a:spcAft>
                <a:spcPct val="0"/>
              </a:spcAft>
              <a:buClrTx/>
              <a:buSzTx/>
              <a:buFont typeface="Arial" charset="0"/>
              <a:buChar char="•"/>
              <a:tabLst/>
              <a:defRPr/>
            </a:pPr>
            <a:endParaRPr kumimoji="0" lang="ru-RU" altLang="en-US"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180975" marR="0" lvl="0" indent="-180975" algn="l" defTabSz="457200" rtl="0" eaLnBrk="1" fontAlgn="base" latinLnBrk="0" hangingPunct="1">
              <a:lnSpc>
                <a:spcPct val="100000"/>
              </a:lnSpc>
              <a:spcBef>
                <a:spcPct val="20000"/>
              </a:spcBef>
              <a:spcAft>
                <a:spcPct val="0"/>
              </a:spcAft>
              <a:buClrTx/>
              <a:buSzTx/>
              <a:buFont typeface="Arial" charset="0"/>
              <a:buChar char="•"/>
              <a:tabLst/>
              <a:defRPr/>
            </a:pPr>
            <a:r>
              <a:rPr kumimoji="0" lang="ru-RU" altLang="en-US" sz="1600" b="1"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Основная задача - помочь сократить диагностический </a:t>
            </a:r>
            <a:r>
              <a:rPr kumimoji="0" lang="ru-RU" sz="1600" b="1"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разрыв</a:t>
            </a:r>
            <a:endParaRPr kumimoji="0" lang="en-US" sz="1600" b="1"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ru-RU"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Раннее распознавание </a:t>
            </a:r>
            <a:r>
              <a:rPr kumimoji="0" lang="ru-RU" altLang="ja-JP"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признаков и симптомов</a:t>
            </a:r>
            <a:endParaRPr kumimoji="0" lang="en-US" altLang="ja-JP"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ru-RU"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rPr>
              <a:t>Ранее направление к специалисту</a:t>
            </a:r>
            <a:endParaRPr kumimoji="0" lang="en-US" sz="16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a:p>
            <a:pPr marL="0" marR="0" lvl="0" indent="0" algn="l" defTabSz="457200" rtl="0" eaLnBrk="0" fontAlgn="base" latinLnBrk="0" hangingPunct="0">
              <a:lnSpc>
                <a:spcPct val="100000"/>
              </a:lnSpc>
              <a:spcBef>
                <a:spcPct val="20000"/>
              </a:spcBef>
              <a:spcAft>
                <a:spcPct val="0"/>
              </a:spcAft>
              <a:buClrTx/>
              <a:buSzTx/>
              <a:buFont typeface="Arial" charset="0"/>
              <a:buNone/>
              <a:tabLst/>
              <a:defRPr/>
            </a:pPr>
            <a:endParaRPr kumimoji="0" lang="en-US" sz="1600" b="0" i="0" u="none" strike="noStrike" kern="1200" cap="none" spc="0" normalizeH="0" baseline="0" noProof="0" dirty="0">
              <a:ln>
                <a:noFill/>
              </a:ln>
              <a:solidFill>
                <a:sysClr val="windowText" lastClr="000000"/>
              </a:solidFill>
              <a:effectLst/>
              <a:uLnTx/>
              <a:uFillTx/>
              <a:cs typeface="Times New Roman" panose="02020603050405020304" pitchFamily="18" charset="0"/>
            </a:endParaRPr>
          </a:p>
          <a:p>
            <a:pPr marL="180975" marR="0" lvl="0" indent="-180975" algn="l" defTabSz="457200" rtl="0" eaLnBrk="1" fontAlgn="base" latinLnBrk="0" hangingPunct="1">
              <a:lnSpc>
                <a:spcPct val="100000"/>
              </a:lnSpc>
              <a:spcBef>
                <a:spcPct val="20000"/>
              </a:spcBef>
              <a:spcAft>
                <a:spcPct val="0"/>
              </a:spcAft>
              <a:buClrTx/>
              <a:buSzTx/>
              <a:buFont typeface="Arial" charset="0"/>
              <a:buChar char="•"/>
              <a:tabLst/>
              <a:defRPr/>
            </a:pPr>
            <a:endParaRPr kumimoji="0" lang="en-US" sz="1800" b="0" i="0" u="none" strike="noStrike" kern="1200" cap="none" spc="0" normalizeH="0" baseline="0" noProof="0" dirty="0">
              <a:ln>
                <a:noFill/>
              </a:ln>
              <a:solidFill>
                <a:sysClr val="windowText" lastClr="000000"/>
              </a:solidFill>
              <a:effectLst/>
              <a:uLnTx/>
              <a:uFillTx/>
              <a:ea typeface="MS PGothic" pitchFamily="34" charset="-128"/>
              <a:cs typeface="Times New Roman" panose="02020603050405020304" pitchFamily="18" charset="0"/>
            </a:endParaRPr>
          </a:p>
        </p:txBody>
      </p:sp>
      <p:sp>
        <p:nvSpPr>
          <p:cNvPr id="6" name="Прямоугольник 4">
            <a:extLst>
              <a:ext uri="{FF2B5EF4-FFF2-40B4-BE49-F238E27FC236}">
                <a16:creationId xmlns:a16="http://schemas.microsoft.com/office/drawing/2014/main" id="{4062631E-9EE8-4E97-8C02-9428D98B6ADF}"/>
              </a:ext>
            </a:extLst>
          </p:cNvPr>
          <p:cNvSpPr/>
          <p:nvPr/>
        </p:nvSpPr>
        <p:spPr>
          <a:xfrm>
            <a:off x="467544" y="1379909"/>
            <a:ext cx="8064896" cy="1323439"/>
          </a:xfrm>
          <a:prstGeom prst="rect">
            <a:avLst/>
          </a:prstGeom>
        </p:spPr>
        <p:txBody>
          <a:bodyPr wrap="square">
            <a:spAutoFit/>
          </a:bodyPr>
          <a:lstStyle/>
          <a:p>
            <a:r>
              <a:rPr lang="ru-RU" altLang="en-US" sz="1600" dirty="0">
                <a:solidFill>
                  <a:prstClr val="black"/>
                </a:solidFill>
                <a:ea typeface="MS PGothic" pitchFamily="34" charset="-128"/>
                <a:cs typeface="Times New Roman" panose="02020603050405020304" pitchFamily="18" charset="0"/>
              </a:rPr>
              <a:t>В связи с тем, что стандартной процедуры скрининга новорожденных на МПС II пока не разработано, участие в диагностике и знание этой патологии </a:t>
            </a:r>
            <a:r>
              <a:rPr lang="ru-RU" altLang="en-US" sz="1600" b="1" u="sng" dirty="0">
                <a:solidFill>
                  <a:srgbClr val="FF0000"/>
                </a:solidFill>
                <a:ea typeface="MS PGothic" pitchFamily="34" charset="-128"/>
                <a:cs typeface="Times New Roman" panose="02020603050405020304" pitchFamily="18" charset="0"/>
              </a:rPr>
              <a:t>ЛОР-врачами, педиатрами, семейными врачами и детскими специалистами</a:t>
            </a:r>
            <a:r>
              <a:rPr lang="ru-RU" altLang="en-US" sz="1600" dirty="0">
                <a:solidFill>
                  <a:prstClr val="black"/>
                </a:solidFill>
                <a:ea typeface="MS PGothic" pitchFamily="34" charset="-128"/>
                <a:cs typeface="Times New Roman" panose="02020603050405020304" pitchFamily="18" charset="0"/>
              </a:rPr>
              <a:t> имеет решающее значение для раннего выявления, диагностики и направления к специалисту для того, чтобы помочь оптимизировать результаты лечения пациентов</a:t>
            </a:r>
            <a:endParaRPr lang="en-US" sz="1600" dirty="0">
              <a:solidFill>
                <a:prstClr val="black"/>
              </a:solidFill>
              <a:ea typeface="MS PGothic" pitchFamily="34" charset="-128"/>
              <a:cs typeface="Times New Roman" panose="02020603050405020304" pitchFamily="18" charset="0"/>
            </a:endParaRPr>
          </a:p>
        </p:txBody>
      </p:sp>
    </p:spTree>
    <p:extLst>
      <p:ext uri="{BB962C8B-B14F-4D97-AF65-F5344CB8AC3E}">
        <p14:creationId xmlns:p14="http://schemas.microsoft.com/office/powerpoint/2010/main" val="620765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450CAB-8A72-4611-95E5-6AFD99054938}"/>
              </a:ext>
            </a:extLst>
          </p:cNvPr>
          <p:cNvSpPr/>
          <p:nvPr/>
        </p:nvSpPr>
        <p:spPr>
          <a:xfrm>
            <a:off x="359532" y="-5288"/>
            <a:ext cx="8424936" cy="954107"/>
          </a:xfrm>
          <a:prstGeom prst="rect">
            <a:avLst/>
          </a:prstGeom>
        </p:spPr>
        <p:txBody>
          <a:bodyPr wrap="square">
            <a:spAutoFit/>
          </a:bodyPr>
          <a:lstStyle/>
          <a:p>
            <a:pPr lvl="0"/>
            <a:r>
              <a:rPr lang="ru-RU" sz="2800" b="1" kern="0" dirty="0">
                <a:ea typeface="MS PGothic"/>
                <a:cs typeface="Times New Roman" panose="02020603050405020304" pitchFamily="18" charset="0"/>
              </a:rPr>
              <a:t>Биохимические методы диагностики синдрома Хантера</a:t>
            </a:r>
            <a:endParaRPr kumimoji="0" lang="kk-KZ" sz="2800" b="1" i="0" u="none" strike="noStrike" kern="0" cap="none" spc="0" normalizeH="0" baseline="0" noProof="0" dirty="0">
              <a:ln>
                <a:noFill/>
              </a:ln>
              <a:effectLst/>
              <a:uLnTx/>
              <a:uFillTx/>
              <a:cs typeface="Times New Roman" panose="02020603050405020304" pitchFamily="18" charset="0"/>
            </a:endParaRPr>
          </a:p>
        </p:txBody>
      </p:sp>
      <p:sp>
        <p:nvSpPr>
          <p:cNvPr id="7" name="Content Placeholder 1">
            <a:extLst>
              <a:ext uri="{FF2B5EF4-FFF2-40B4-BE49-F238E27FC236}">
                <a16:creationId xmlns:a16="http://schemas.microsoft.com/office/drawing/2014/main" id="{8E30B1DC-E8BC-4A3D-8AC4-D24FD1057522}"/>
              </a:ext>
            </a:extLst>
          </p:cNvPr>
          <p:cNvSpPr txBox="1">
            <a:spLocks/>
          </p:cNvSpPr>
          <p:nvPr/>
        </p:nvSpPr>
        <p:spPr>
          <a:xfrm>
            <a:off x="542924" y="1341262"/>
            <a:ext cx="8058151" cy="4608512"/>
          </a:xfrm>
          <a:prstGeom prst="rect">
            <a:avLst/>
          </a:prstGeom>
        </p:spPr>
        <p:txBody>
          <a:bodyPr vert="horz" lIns="0" tIns="0" rIns="0" bIns="0" rtlCol="0">
            <a:noAutofit/>
          </a:bodyPr>
          <a:lstStyle>
            <a:lvl1pPr marL="171420" indent="-171420" algn="l" defTabSz="685676" rtl="0" eaLnBrk="1" latinLnBrk="0" hangingPunct="1">
              <a:lnSpc>
                <a:spcPct val="100000"/>
              </a:lnSpc>
              <a:spcBef>
                <a:spcPts val="752"/>
              </a:spcBef>
              <a:buFont typeface="Arial" panose="020B0604020202020204" pitchFamily="34" charset="0"/>
              <a:buChar char="•"/>
              <a:defRPr sz="2000" kern="1200">
                <a:solidFill>
                  <a:schemeClr val="tx2"/>
                </a:solidFill>
                <a:latin typeface="+mn-lt"/>
                <a:ea typeface="+mn-ea"/>
                <a:cs typeface="+mn-cs"/>
              </a:defRPr>
            </a:lvl1pPr>
            <a:lvl2pPr marL="685736"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2pPr>
            <a:lvl3pPr marL="1028575"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3pPr>
            <a:lvl4pPr marL="1371411"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4pPr>
            <a:lvl5pPr marL="1714248"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5pPr>
            <a:lvl6pPr marL="1885606"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6pPr>
            <a:lvl7pPr marL="2228444"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7pPr>
            <a:lvl8pPr marL="2571282"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8pPr>
            <a:lvl9pPr marL="2914118"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9pPr>
          </a:lstStyle>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Измерение гликозаминогликанов (ГАГ), выделяемых с мочой</a:t>
            </a:r>
            <a:endParaRPr kumimoji="0" lang="en-GB" sz="2000" b="0" i="0" u="none" strike="noStrike" kern="1200" cap="none" spc="0" normalizeH="0" baseline="0" noProof="0" dirty="0">
              <a:ln>
                <a:noFill/>
              </a:ln>
              <a:solidFill>
                <a:srgbClr val="2F2B2C"/>
              </a:solidFill>
              <a:effectLst/>
              <a:uLnTx/>
              <a:uFillTx/>
              <a:ea typeface="+mn-ea"/>
              <a:cs typeface="+mn-cs"/>
            </a:endParaRPr>
          </a:p>
          <a:p>
            <a:pPr marL="685736" marR="0" lvl="1" indent="-342900" algn="l" defTabSz="685676" rtl="0" eaLnBrk="1" fontAlgn="auto" latinLnBrk="0" hangingPunct="1">
              <a:lnSpc>
                <a:spcPct val="100000"/>
              </a:lnSpc>
              <a:spcBef>
                <a:spcPts val="43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Полезен в качестве предварительного скрининга, чтобы установить, что у пациента имеется одна из форм мукополисахаридоза</a:t>
            </a:r>
            <a:endParaRPr kumimoji="0" lang="en-GB" sz="2000" b="0" i="0" u="none" strike="noStrike" kern="1200" cap="none" spc="0" normalizeH="0" baseline="0" noProof="0" dirty="0">
              <a:ln>
                <a:noFill/>
              </a:ln>
              <a:solidFill>
                <a:srgbClr val="2F2B2C"/>
              </a:solidFill>
              <a:effectLst/>
              <a:uLnTx/>
              <a:uFillTx/>
              <a:ea typeface="+mn-ea"/>
              <a:cs typeface="+mn-cs"/>
            </a:endParaRPr>
          </a:p>
          <a:p>
            <a:pPr marL="685736" marR="0" lvl="1" indent="-342900" algn="l" defTabSz="685676" rtl="0" eaLnBrk="1" fontAlgn="auto" latinLnBrk="0" hangingPunct="1">
              <a:lnSpc>
                <a:spcPct val="100000"/>
              </a:lnSpc>
              <a:spcBef>
                <a:spcPts val="43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Не позволяет дифференцировать  различные типы мукополисахаридозов</a:t>
            </a:r>
            <a:endParaRPr kumimoji="0" lang="en-GB" sz="2000" b="0" i="0" u="none" strike="noStrike" kern="1200" cap="none" spc="0" normalizeH="0" baseline="0" noProof="0" dirty="0">
              <a:ln>
                <a:noFill/>
              </a:ln>
              <a:solidFill>
                <a:srgbClr val="2F2B2C"/>
              </a:solidFill>
              <a:effectLst/>
              <a:uLnTx/>
              <a:uFillTx/>
              <a:ea typeface="+mn-ea"/>
              <a:cs typeface="+mn-cs"/>
            </a:endParaRPr>
          </a:p>
          <a:p>
            <a:pPr marL="685736" marR="0" lvl="1" indent="-342900" algn="l" defTabSz="685676" rtl="0" eaLnBrk="1" fontAlgn="auto" latinLnBrk="0" hangingPunct="1">
              <a:lnSpc>
                <a:spcPct val="100000"/>
              </a:lnSpc>
              <a:spcBef>
                <a:spcPts val="43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Отрицательный результат</a:t>
            </a:r>
            <a:r>
              <a:rPr kumimoji="0" lang="en-GB" sz="2000" b="0" i="0" u="none" strike="noStrike" kern="1200" cap="none" spc="0" normalizeH="0" baseline="0" noProof="0" dirty="0">
                <a:ln>
                  <a:noFill/>
                </a:ln>
                <a:solidFill>
                  <a:srgbClr val="2F2B2C"/>
                </a:solidFill>
                <a:effectLst/>
                <a:uLnTx/>
                <a:uFillTx/>
                <a:ea typeface="+mn-ea"/>
                <a:cs typeface="+mn-cs"/>
              </a:rPr>
              <a:t> </a:t>
            </a:r>
            <a:r>
              <a:rPr lang="ru-RU" i="1" dirty="0">
                <a:solidFill>
                  <a:srgbClr val="2F2B2C"/>
                </a:solidFill>
              </a:rPr>
              <a:t>не может</a:t>
            </a:r>
            <a:r>
              <a:rPr kumimoji="0" lang="en-GB" sz="2000" b="0" i="1" u="none" strike="noStrike" kern="1200" cap="none" spc="0" normalizeH="0" baseline="0" noProof="0" dirty="0">
                <a:ln>
                  <a:noFill/>
                </a:ln>
                <a:solidFill>
                  <a:srgbClr val="2F2B2C"/>
                </a:solidFill>
                <a:effectLst/>
                <a:uLnTx/>
                <a:uFillTx/>
                <a:ea typeface="+mn-ea"/>
                <a:cs typeface="+mn-cs"/>
              </a:rPr>
              <a:t> </a:t>
            </a:r>
            <a:r>
              <a:rPr kumimoji="0" lang="ru-RU" sz="2000" b="0" i="0" u="none" strike="noStrike" kern="1200" cap="none" spc="0" normalizeH="0" baseline="0" noProof="0" dirty="0">
                <a:ln>
                  <a:noFill/>
                </a:ln>
                <a:solidFill>
                  <a:srgbClr val="2F2B2C"/>
                </a:solidFill>
                <a:effectLst/>
                <a:uLnTx/>
                <a:uFillTx/>
                <a:ea typeface="+mn-ea"/>
                <a:cs typeface="+mn-cs"/>
              </a:rPr>
              <a:t>исключить диагноз</a:t>
            </a: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Измерение активности фермента идуронат-2-сульфатазы </a:t>
            </a:r>
            <a:r>
              <a:rPr kumimoji="0" lang="en-US" sz="2000" b="0" i="0" u="none" strike="noStrike" kern="1200" cap="none" spc="0" normalizeH="0" baseline="0" noProof="0" dirty="0">
                <a:ln>
                  <a:noFill/>
                </a:ln>
                <a:solidFill>
                  <a:srgbClr val="2F2B2C"/>
                </a:solidFill>
                <a:effectLst/>
                <a:uLnTx/>
                <a:uFillTx/>
                <a:ea typeface="+mn-ea"/>
                <a:cs typeface="+mn-cs"/>
              </a:rPr>
              <a:t>(I2S)</a:t>
            </a:r>
            <a:endParaRPr kumimoji="0" lang="en-GB" sz="2000" b="0" i="0" u="none" strike="noStrike" kern="1200" cap="none" spc="0" normalizeH="0" baseline="0" noProof="0" dirty="0">
              <a:ln>
                <a:noFill/>
              </a:ln>
              <a:solidFill>
                <a:srgbClr val="2F2B2C"/>
              </a:solidFill>
              <a:effectLst/>
              <a:uLnTx/>
              <a:uFillTx/>
              <a:ea typeface="+mn-ea"/>
              <a:cs typeface="+mn-cs"/>
            </a:endParaRPr>
          </a:p>
          <a:p>
            <a:pPr marL="685736" marR="0" lvl="1" indent="-342900" algn="l" defTabSz="685676" rtl="0" eaLnBrk="1" fontAlgn="auto" latinLnBrk="0" hangingPunct="1">
              <a:lnSpc>
                <a:spcPct val="100000"/>
              </a:lnSpc>
              <a:spcBef>
                <a:spcPts val="432"/>
              </a:spcBef>
              <a:spcAft>
                <a:spcPts val="0"/>
              </a:spcAft>
              <a:buClrTx/>
              <a:buSzTx/>
              <a:buFont typeface="Arial" panose="020B0604020202020204" pitchFamily="34" charset="0"/>
              <a:buChar char="−"/>
              <a:tabLst/>
              <a:defRPr/>
            </a:pPr>
            <a:r>
              <a:rPr lang="ru-RU" dirty="0">
                <a:solidFill>
                  <a:srgbClr val="2F2B2C"/>
                </a:solidFill>
              </a:rPr>
              <a:t>Активность </a:t>
            </a:r>
            <a:r>
              <a:rPr kumimoji="0" lang="en-GB" sz="2000" b="0" i="0" u="none" strike="noStrike" kern="1200" cap="none" spc="0" normalizeH="0" baseline="0" noProof="0" dirty="0">
                <a:ln>
                  <a:noFill/>
                </a:ln>
                <a:solidFill>
                  <a:srgbClr val="2F2B2C"/>
                </a:solidFill>
                <a:effectLst/>
                <a:uLnTx/>
                <a:uFillTx/>
                <a:ea typeface="+mn-ea"/>
                <a:cs typeface="+mn-cs"/>
              </a:rPr>
              <a:t>I2S </a:t>
            </a:r>
            <a:r>
              <a:rPr kumimoji="0" lang="ru-RU" sz="2000" b="0" i="0" u="none" strike="noStrike" kern="1200" cap="none" spc="0" normalizeH="0" baseline="0" noProof="0" dirty="0">
                <a:ln>
                  <a:noFill/>
                </a:ln>
                <a:solidFill>
                  <a:srgbClr val="2F2B2C"/>
                </a:solidFill>
                <a:effectLst/>
                <a:uLnTx/>
                <a:uFillTx/>
                <a:ea typeface="+mn-ea"/>
                <a:cs typeface="+mn-cs"/>
              </a:rPr>
              <a:t>измеряется в лейкоцитах</a:t>
            </a:r>
            <a:r>
              <a:rPr kumimoji="0" lang="en-GB" sz="2000" b="0" i="0" u="none" strike="noStrike" kern="1200" cap="none" spc="0" normalizeH="0" baseline="0" noProof="0" dirty="0">
                <a:ln>
                  <a:noFill/>
                </a:ln>
                <a:solidFill>
                  <a:srgbClr val="2F2B2C"/>
                </a:solidFill>
                <a:effectLst/>
                <a:uLnTx/>
                <a:uFillTx/>
                <a:ea typeface="+mn-ea"/>
                <a:cs typeface="+mn-cs"/>
              </a:rPr>
              <a:t>, </a:t>
            </a:r>
            <a:r>
              <a:rPr kumimoji="0" lang="ru-RU" sz="2000" b="0" i="0" u="none" strike="noStrike" kern="1200" cap="none" spc="0" normalizeH="0" baseline="0" noProof="0" dirty="0">
                <a:ln>
                  <a:noFill/>
                </a:ln>
                <a:solidFill>
                  <a:srgbClr val="2F2B2C"/>
                </a:solidFill>
                <a:effectLst/>
                <a:uLnTx/>
                <a:uFillTx/>
                <a:ea typeface="+mn-ea"/>
                <a:cs typeface="+mn-cs"/>
              </a:rPr>
              <a:t>фибробластах</a:t>
            </a:r>
            <a:r>
              <a:rPr kumimoji="0" lang="en-GB" sz="2000" b="0" i="0" u="none" strike="noStrike" kern="1200" cap="none" spc="0" normalizeH="0" baseline="0" noProof="0" dirty="0">
                <a:ln>
                  <a:noFill/>
                </a:ln>
                <a:solidFill>
                  <a:srgbClr val="2F2B2C"/>
                </a:solidFill>
                <a:effectLst/>
                <a:uLnTx/>
                <a:uFillTx/>
                <a:ea typeface="+mn-ea"/>
                <a:cs typeface="+mn-cs"/>
              </a:rPr>
              <a:t>, </a:t>
            </a:r>
            <a:r>
              <a:rPr kumimoji="0" lang="ru-RU" sz="2000" b="0" i="0" u="none" strike="noStrike" kern="1200" cap="none" spc="0" normalizeH="0" baseline="0" noProof="0" dirty="0">
                <a:ln>
                  <a:noFill/>
                </a:ln>
                <a:solidFill>
                  <a:srgbClr val="2F2B2C"/>
                </a:solidFill>
                <a:effectLst/>
                <a:uLnTx/>
                <a:uFillTx/>
                <a:ea typeface="+mn-ea"/>
                <a:cs typeface="+mn-cs"/>
              </a:rPr>
              <a:t>сыворотке крови или</a:t>
            </a:r>
            <a:r>
              <a:rPr kumimoji="0" lang="en-GB" sz="2000" b="0" i="0" u="none" strike="noStrike" kern="1200" cap="none" spc="0" normalizeH="0" baseline="0" noProof="0" dirty="0">
                <a:ln>
                  <a:noFill/>
                </a:ln>
                <a:solidFill>
                  <a:srgbClr val="2F2B2C"/>
                </a:solidFill>
                <a:effectLst/>
                <a:uLnTx/>
                <a:uFillTx/>
                <a:ea typeface="+mn-ea"/>
                <a:cs typeface="+mn-cs"/>
              </a:rPr>
              <a:t> </a:t>
            </a:r>
            <a:r>
              <a:rPr kumimoji="0" lang="ru-RU" sz="2000" b="0" i="0" u="none" strike="noStrike" kern="1200" cap="none" spc="0" normalizeH="0" baseline="0" noProof="0" dirty="0">
                <a:ln>
                  <a:noFill/>
                </a:ln>
                <a:solidFill>
                  <a:srgbClr val="2F2B2C"/>
                </a:solidFill>
                <a:effectLst/>
                <a:uLnTx/>
                <a:uFillTx/>
                <a:ea typeface="+mn-ea"/>
                <a:cs typeface="+mn-cs"/>
              </a:rPr>
              <a:t>методом «сухой капли крови» </a:t>
            </a:r>
            <a:endParaRPr kumimoji="0" lang="en-GB" sz="2000" b="0" i="0" u="none" strike="noStrike" kern="1200" cap="none" spc="0" normalizeH="0" baseline="0" noProof="0" dirty="0">
              <a:ln>
                <a:noFill/>
              </a:ln>
              <a:solidFill>
                <a:srgbClr val="2F2B2C"/>
              </a:solidFill>
              <a:effectLst/>
              <a:uLnTx/>
              <a:uFillTx/>
              <a:ea typeface="+mn-ea"/>
              <a:cs typeface="+mn-cs"/>
            </a:endParaRPr>
          </a:p>
          <a:p>
            <a:pPr marL="685736" marR="0" lvl="1" indent="-342900" algn="l" defTabSz="685676" rtl="0" eaLnBrk="1" fontAlgn="auto" latinLnBrk="0" hangingPunct="1">
              <a:lnSpc>
                <a:spcPct val="100000"/>
              </a:lnSpc>
              <a:spcBef>
                <a:spcPts val="432"/>
              </a:spcBef>
              <a:spcAft>
                <a:spcPts val="0"/>
              </a:spcAft>
              <a:buClrTx/>
              <a:buSzTx/>
              <a:buFont typeface="Arial" panose="020B0604020202020204" pitchFamily="34" charset="0"/>
              <a:buChar char="−"/>
              <a:tabLst/>
              <a:defRPr/>
            </a:pPr>
            <a:r>
              <a:rPr kumimoji="0" lang="ru-RU" sz="2000" b="0" i="0" u="none" strike="noStrike" kern="1200" cap="none" spc="0" normalizeH="0" baseline="0" noProof="0" dirty="0">
                <a:ln>
                  <a:noFill/>
                </a:ln>
                <a:solidFill>
                  <a:srgbClr val="2F2B2C"/>
                </a:solidFill>
                <a:effectLst/>
                <a:uLnTx/>
                <a:uFillTx/>
                <a:ea typeface="+mn-ea"/>
                <a:cs typeface="+mn-cs"/>
              </a:rPr>
              <a:t>Подтверждение нормальной активности по крайней мере еще одной сульфатазы критично для того, чтобы исключить множественную сульфатазную недостаточность</a:t>
            </a: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ysClr val="windowText" lastClr="000000"/>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ysClr val="windowText" lastClr="000000"/>
              </a:solidFill>
              <a:effectLst/>
              <a:uLnTx/>
              <a:uFillTx/>
              <a:ea typeface="+mn-ea"/>
              <a:cs typeface="+mn-cs"/>
            </a:endParaRPr>
          </a:p>
        </p:txBody>
      </p:sp>
      <p:sp>
        <p:nvSpPr>
          <p:cNvPr id="8" name="TextBox 7">
            <a:extLst>
              <a:ext uri="{FF2B5EF4-FFF2-40B4-BE49-F238E27FC236}">
                <a16:creationId xmlns:a16="http://schemas.microsoft.com/office/drawing/2014/main" id="{11A24CA5-BE20-478C-9753-05958E369F7D}"/>
              </a:ext>
            </a:extLst>
          </p:cNvPr>
          <p:cNvSpPr txBox="1"/>
          <p:nvPr/>
        </p:nvSpPr>
        <p:spPr>
          <a:xfrm>
            <a:off x="5497834" y="6165304"/>
            <a:ext cx="3312368" cy="360040"/>
          </a:xfrm>
          <a:prstGeom prst="rect">
            <a:avLst/>
          </a:prstGeom>
          <a:noFill/>
        </p:spPr>
        <p:txBody>
          <a:bodyPr wrap="square" lIns="0" tIns="0" rIns="0" bIns="0" rtlCol="0" anchor="b" anchorCtr="0">
            <a:noAutofit/>
          </a:bodyPr>
          <a:lstStyle/>
          <a:p>
            <a:pPr fontAlgn="base">
              <a:spcBef>
                <a:spcPct val="0"/>
              </a:spcBef>
              <a:spcAft>
                <a:spcPct val="0"/>
              </a:spcAft>
            </a:pPr>
            <a:r>
              <a:rPr lang="en-US" altLang="ja-JP" sz="1000" dirty="0">
                <a:latin typeface="Times New Roman" panose="02020603050405020304" pitchFamily="18" charset="0"/>
                <a:cs typeface="Times New Roman" panose="02020603050405020304" pitchFamily="18" charset="0"/>
              </a:rPr>
              <a:t>Martin R </a:t>
            </a:r>
            <a:r>
              <a:rPr lang="en-US" altLang="ja-JP" sz="1000" i="1" dirty="0">
                <a:latin typeface="Times New Roman" panose="02020603050405020304" pitchFamily="18" charset="0"/>
                <a:cs typeface="Times New Roman" panose="02020603050405020304" pitchFamily="18" charset="0"/>
              </a:rPr>
              <a:t>et al.</a:t>
            </a:r>
            <a:r>
              <a:rPr lang="en-US" altLang="ja-JP" sz="1000" dirty="0">
                <a:latin typeface="Times New Roman" panose="02020603050405020304" pitchFamily="18" charset="0"/>
                <a:cs typeface="Times New Roman" panose="02020603050405020304" pitchFamily="18" charset="0"/>
              </a:rPr>
              <a:t> </a:t>
            </a:r>
            <a:r>
              <a:rPr lang="en-US" altLang="ja-JP" sz="1000" i="1" dirty="0">
                <a:latin typeface="Times New Roman" panose="02020603050405020304" pitchFamily="18" charset="0"/>
                <a:cs typeface="Times New Roman" panose="02020603050405020304" pitchFamily="18" charset="0"/>
              </a:rPr>
              <a:t>Pediatrics </a:t>
            </a:r>
            <a:r>
              <a:rPr lang="en-US" altLang="ja-JP" sz="1000" dirty="0">
                <a:latin typeface="Times New Roman" panose="02020603050405020304" pitchFamily="18" charset="0"/>
                <a:cs typeface="Times New Roman" panose="02020603050405020304" pitchFamily="18" charset="0"/>
              </a:rPr>
              <a:t>2008;121:e377–86</a:t>
            </a:r>
            <a:endParaRPr lang="en-US" sz="1000" dirty="0">
              <a:latin typeface="Times New Roman" panose="02020603050405020304" pitchFamily="18" charset="0"/>
              <a:cs typeface="Times New Roman" panose="02020603050405020304" pitchFamily="18" charset="0"/>
            </a:endParaRPr>
          </a:p>
          <a:p>
            <a:pPr defTabSz="914354">
              <a:lnSpc>
                <a:spcPts val="1000"/>
              </a:lnSpc>
            </a:pPr>
            <a:endParaRPr lang="en-GB"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1348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349B9-0D02-4C70-9653-CB68E81484D4}"/>
              </a:ext>
            </a:extLst>
          </p:cNvPr>
          <p:cNvSpPr>
            <a:spLocks noGrp="1"/>
          </p:cNvSpPr>
          <p:nvPr>
            <p:ph type="title"/>
          </p:nvPr>
        </p:nvSpPr>
        <p:spPr>
          <a:xfrm>
            <a:off x="457200" y="8099"/>
            <a:ext cx="8229600" cy="1143000"/>
          </a:xfrm>
        </p:spPr>
        <p:txBody>
          <a:bodyPr>
            <a:normAutofit/>
          </a:bodyPr>
          <a:lstStyle/>
          <a:p>
            <a:r>
              <a:rPr lang="kk-KZ" sz="2800" b="1" dirty="0">
                <a:latin typeface="+mn-lt"/>
                <a:cs typeface="Times New Roman" panose="02020603050405020304" pitchFamily="18" charset="0"/>
              </a:rPr>
              <a:t>Определение активности лизосомальных ферментов</a:t>
            </a:r>
          </a:p>
        </p:txBody>
      </p:sp>
      <p:sp>
        <p:nvSpPr>
          <p:cNvPr id="4" name="Rectangle 3">
            <a:extLst>
              <a:ext uri="{FF2B5EF4-FFF2-40B4-BE49-F238E27FC236}">
                <a16:creationId xmlns:a16="http://schemas.microsoft.com/office/drawing/2014/main" id="{0EFC8231-FAC4-428E-9B3F-F855FB47D602}"/>
              </a:ext>
            </a:extLst>
          </p:cNvPr>
          <p:cNvSpPr/>
          <p:nvPr/>
        </p:nvSpPr>
        <p:spPr>
          <a:xfrm>
            <a:off x="457200" y="1340768"/>
            <a:ext cx="8147248" cy="1200329"/>
          </a:xfrm>
          <a:prstGeom prst="rect">
            <a:avLst/>
          </a:prstGeom>
        </p:spPr>
        <p:txBody>
          <a:bodyPr wrap="square">
            <a:spAutoFit/>
          </a:bodyPr>
          <a:lstStyle/>
          <a:p>
            <a:r>
              <a:rPr lang="ru-RU" dirty="0">
                <a:cs typeface="Times New Roman" panose="02020603050405020304" pitchFamily="18" charset="0"/>
              </a:rPr>
              <a:t>• Все пациенты с МПС имеют низкую активность лизосомальных ферментов, независимо от тяжести клинических проявлений.</a:t>
            </a:r>
          </a:p>
          <a:p>
            <a:r>
              <a:rPr lang="ru-RU" dirty="0">
                <a:cs typeface="Times New Roman" panose="02020603050405020304" pitchFamily="18" charset="0"/>
              </a:rPr>
              <a:t>• Отсутствует корреляция между уровнем активности лизосомального фермента и клиникой МПС.</a:t>
            </a:r>
          </a:p>
        </p:txBody>
      </p:sp>
      <p:sp>
        <p:nvSpPr>
          <p:cNvPr id="5" name="Rectangle 4">
            <a:extLst>
              <a:ext uri="{FF2B5EF4-FFF2-40B4-BE49-F238E27FC236}">
                <a16:creationId xmlns:a16="http://schemas.microsoft.com/office/drawing/2014/main" id="{9365B674-0830-44FF-8D46-C91E13835B1F}"/>
              </a:ext>
            </a:extLst>
          </p:cNvPr>
          <p:cNvSpPr/>
          <p:nvPr/>
        </p:nvSpPr>
        <p:spPr>
          <a:xfrm>
            <a:off x="2148880" y="6381328"/>
            <a:ext cx="6995120" cy="400110"/>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Thomas J. A. Lehman Nicole Miller Becky Norquist Lisa Underhill Joan Keutzer. Diagnosis of the</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mucopolysaccharidoses.</a:t>
            </a:r>
            <a:r>
              <a:rPr lang="ru-RU" sz="1000" dirty="0">
                <a:latin typeface="Times New Roman" panose="02020603050405020304" pitchFamily="18" charset="0"/>
                <a:cs typeface="Times New Roman" panose="02020603050405020304" pitchFamily="18" charset="0"/>
              </a:rPr>
              <a:t> </a:t>
            </a:r>
            <a:r>
              <a:rPr lang="fi-FI" sz="1000" dirty="0">
                <a:latin typeface="Times New Roman" panose="02020603050405020304" pitchFamily="18" charset="0"/>
                <a:cs typeface="Times New Roman" panose="02020603050405020304" pitchFamily="18" charset="0"/>
              </a:rPr>
              <a:t>Rheumatology (Oxford). 2011; 50 (5): 41-48.</a:t>
            </a:r>
            <a:endParaRPr lang="kk-KZ" sz="10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4F9ADF0A-612D-4A3F-8E49-107F0AAECE76}"/>
              </a:ext>
            </a:extLst>
          </p:cNvPr>
          <p:cNvPicPr>
            <a:picLocks noChangeAspect="1"/>
          </p:cNvPicPr>
          <p:nvPr/>
        </p:nvPicPr>
        <p:blipFill>
          <a:blip r:embed="rId2"/>
          <a:stretch>
            <a:fillRect/>
          </a:stretch>
        </p:blipFill>
        <p:spPr>
          <a:xfrm>
            <a:off x="491079" y="3096840"/>
            <a:ext cx="3688259" cy="2592582"/>
          </a:xfrm>
          <a:prstGeom prst="rect">
            <a:avLst/>
          </a:prstGeom>
        </p:spPr>
      </p:pic>
      <p:sp>
        <p:nvSpPr>
          <p:cNvPr id="7" name="Rectangle 6">
            <a:extLst>
              <a:ext uri="{FF2B5EF4-FFF2-40B4-BE49-F238E27FC236}">
                <a16:creationId xmlns:a16="http://schemas.microsoft.com/office/drawing/2014/main" id="{67398140-D47C-441D-BF01-E510993CE201}"/>
              </a:ext>
            </a:extLst>
          </p:cNvPr>
          <p:cNvSpPr/>
          <p:nvPr/>
        </p:nvSpPr>
        <p:spPr>
          <a:xfrm>
            <a:off x="486449" y="5692832"/>
            <a:ext cx="4794902" cy="246221"/>
          </a:xfrm>
          <a:prstGeom prst="rect">
            <a:avLst/>
          </a:prstGeom>
        </p:spPr>
        <p:txBody>
          <a:bodyPr wrap="none">
            <a:spAutoFit/>
          </a:bodyPr>
          <a:lstStyle/>
          <a:p>
            <a:r>
              <a:rPr lang="ru-RU" sz="1000" dirty="0">
                <a:latin typeface="Times New Roman" panose="02020603050405020304" pitchFamily="18" charset="0"/>
                <a:cs typeface="Times New Roman" panose="02020603050405020304" pitchFamily="18" charset="0"/>
              </a:rPr>
              <a:t>Определение активности лизосомальных ферментов методом «сухой капли крови» </a:t>
            </a:r>
            <a:endParaRPr lang="kk-KZ"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0662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450CAB-8A72-4611-95E5-6AFD99054938}"/>
              </a:ext>
            </a:extLst>
          </p:cNvPr>
          <p:cNvSpPr/>
          <p:nvPr/>
        </p:nvSpPr>
        <p:spPr>
          <a:xfrm>
            <a:off x="359532" y="116632"/>
            <a:ext cx="8424936" cy="954107"/>
          </a:xfrm>
          <a:prstGeom prst="rect">
            <a:avLst/>
          </a:prstGeom>
        </p:spPr>
        <p:txBody>
          <a:bodyPr wrap="square">
            <a:spAutoFit/>
          </a:bodyPr>
          <a:lstStyle/>
          <a:p>
            <a:pPr lvl="0"/>
            <a:r>
              <a:rPr lang="ru-RU" sz="2800" b="1" kern="0" dirty="0">
                <a:latin typeface="+mj-lt"/>
                <a:ea typeface="MS PGothic"/>
                <a:cs typeface="Times New Roman" panose="02020603050405020304" pitchFamily="18" charset="0"/>
              </a:rPr>
              <a:t>Молекулярно-генетические методы подтверждения синдрома Хантера</a:t>
            </a:r>
            <a:endParaRPr kumimoji="0" lang="kk-KZ" sz="2800" b="1" i="0" u="none" strike="noStrike" kern="0" cap="none" spc="0" normalizeH="0" baseline="0" noProof="0" dirty="0">
              <a:ln>
                <a:noFill/>
              </a:ln>
              <a:effectLst/>
              <a:uLnTx/>
              <a:uFillTx/>
              <a:latin typeface="+mj-lt"/>
              <a:cs typeface="Times New Roman" panose="02020603050405020304" pitchFamily="18" charset="0"/>
            </a:endParaRPr>
          </a:p>
        </p:txBody>
      </p:sp>
      <p:sp>
        <p:nvSpPr>
          <p:cNvPr id="7" name="Content Placeholder 1">
            <a:extLst>
              <a:ext uri="{FF2B5EF4-FFF2-40B4-BE49-F238E27FC236}">
                <a16:creationId xmlns:a16="http://schemas.microsoft.com/office/drawing/2014/main" id="{8E30B1DC-E8BC-4A3D-8AC4-D24FD1057522}"/>
              </a:ext>
            </a:extLst>
          </p:cNvPr>
          <p:cNvSpPr txBox="1">
            <a:spLocks/>
          </p:cNvSpPr>
          <p:nvPr/>
        </p:nvSpPr>
        <p:spPr>
          <a:xfrm>
            <a:off x="611560" y="1484784"/>
            <a:ext cx="8058151" cy="4608512"/>
          </a:xfrm>
          <a:prstGeom prst="rect">
            <a:avLst/>
          </a:prstGeom>
        </p:spPr>
        <p:txBody>
          <a:bodyPr vert="horz" lIns="0" tIns="0" rIns="0" bIns="0" rtlCol="0">
            <a:noAutofit/>
          </a:bodyPr>
          <a:lstStyle>
            <a:lvl1pPr marL="171420" indent="-171420" algn="l" defTabSz="685676" rtl="0" eaLnBrk="1" latinLnBrk="0" hangingPunct="1">
              <a:lnSpc>
                <a:spcPct val="100000"/>
              </a:lnSpc>
              <a:spcBef>
                <a:spcPts val="752"/>
              </a:spcBef>
              <a:buFont typeface="Arial" panose="020B0604020202020204" pitchFamily="34" charset="0"/>
              <a:buChar char="•"/>
              <a:defRPr sz="2000" kern="1200">
                <a:solidFill>
                  <a:schemeClr val="tx2"/>
                </a:solidFill>
                <a:latin typeface="+mn-lt"/>
                <a:ea typeface="+mn-ea"/>
                <a:cs typeface="+mn-cs"/>
              </a:defRPr>
            </a:lvl1pPr>
            <a:lvl2pPr marL="685736"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2pPr>
            <a:lvl3pPr marL="1028575"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3pPr>
            <a:lvl4pPr marL="1371411"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4pPr>
            <a:lvl5pPr marL="1714248"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5pPr>
            <a:lvl6pPr marL="1885606"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6pPr>
            <a:lvl7pPr marL="2228444"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7pPr>
            <a:lvl8pPr marL="2571282"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8pPr>
            <a:lvl9pPr marL="2914118"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9pPr>
          </a:lstStyle>
          <a:p>
            <a:pPr lvl="0"/>
            <a:r>
              <a:rPr lang="ru-RU" dirty="0">
                <a:solidFill>
                  <a:srgbClr val="2F2B2C"/>
                </a:solidFill>
              </a:rPr>
              <a:t>Молекулярно-генетическое</a:t>
            </a:r>
            <a:r>
              <a:rPr lang="en-GB" dirty="0">
                <a:solidFill>
                  <a:srgbClr val="2F2B2C"/>
                </a:solidFill>
              </a:rPr>
              <a:t> </a:t>
            </a:r>
            <a:r>
              <a:rPr lang="ru-RU" dirty="0">
                <a:solidFill>
                  <a:srgbClr val="2F2B2C"/>
                </a:solidFill>
              </a:rPr>
              <a:t>тестирование гена, кодирующего фермент идуронат</a:t>
            </a:r>
            <a:r>
              <a:rPr lang="en-GB" dirty="0">
                <a:solidFill>
                  <a:srgbClr val="2F2B2C"/>
                </a:solidFill>
              </a:rPr>
              <a:t>-2-</a:t>
            </a:r>
            <a:r>
              <a:rPr lang="ru-RU" dirty="0">
                <a:solidFill>
                  <a:srgbClr val="2F2B2C"/>
                </a:solidFill>
              </a:rPr>
              <a:t>сульфатазу</a:t>
            </a:r>
            <a:r>
              <a:rPr lang="en-GB" dirty="0">
                <a:solidFill>
                  <a:srgbClr val="2F2B2C"/>
                </a:solidFill>
              </a:rPr>
              <a:t> (</a:t>
            </a:r>
            <a:r>
              <a:rPr lang="en-GB" i="1" dirty="0">
                <a:solidFill>
                  <a:srgbClr val="2F2B2C"/>
                </a:solidFill>
              </a:rPr>
              <a:t>IDS</a:t>
            </a:r>
            <a:r>
              <a:rPr lang="en-GB" dirty="0">
                <a:solidFill>
                  <a:srgbClr val="2F2B2C"/>
                </a:solidFill>
              </a:rPr>
              <a:t>) </a:t>
            </a:r>
            <a:r>
              <a:rPr lang="ru-RU" dirty="0">
                <a:solidFill>
                  <a:srgbClr val="2F2B2C"/>
                </a:solidFill>
              </a:rPr>
              <a:t>используется для подтверждения диагноза</a:t>
            </a:r>
            <a:r>
              <a:rPr lang="en-GB" dirty="0">
                <a:solidFill>
                  <a:srgbClr val="2F2B2C"/>
                </a:solidFill>
              </a:rPr>
              <a:t> </a:t>
            </a:r>
          </a:p>
          <a:p>
            <a:pPr lvl="1">
              <a:spcBef>
                <a:spcPts val="432"/>
              </a:spcBef>
            </a:pPr>
            <a:r>
              <a:rPr lang="ru-RU" dirty="0">
                <a:solidFill>
                  <a:srgbClr val="2F2B2C"/>
                </a:solidFill>
              </a:rPr>
              <a:t>Полезно у пациентов мужского пола с необычным фенотипом или</a:t>
            </a:r>
            <a:r>
              <a:rPr lang="en-GB" dirty="0">
                <a:solidFill>
                  <a:srgbClr val="2F2B2C"/>
                </a:solidFill>
              </a:rPr>
              <a:t> </a:t>
            </a:r>
            <a:r>
              <a:rPr lang="ru-RU" dirty="0">
                <a:solidFill>
                  <a:srgbClr val="2F2B2C"/>
                </a:solidFill>
              </a:rPr>
              <a:t>людей, у которых результаты анализа </a:t>
            </a:r>
            <a:r>
              <a:rPr lang="en-GB" dirty="0">
                <a:solidFill>
                  <a:srgbClr val="2F2B2C"/>
                </a:solidFill>
              </a:rPr>
              <a:t>I2S </a:t>
            </a:r>
            <a:r>
              <a:rPr lang="ru-RU" dirty="0">
                <a:solidFill>
                  <a:srgbClr val="2F2B2C"/>
                </a:solidFill>
              </a:rPr>
              <a:t>неубедительны</a:t>
            </a:r>
            <a:endParaRPr lang="en-GB" dirty="0">
              <a:solidFill>
                <a:srgbClr val="2F2B2C"/>
              </a:solidFill>
            </a:endParaRPr>
          </a:p>
          <a:p>
            <a:pPr lvl="1">
              <a:spcBef>
                <a:spcPts val="432"/>
              </a:spcBef>
            </a:pPr>
            <a:r>
              <a:rPr lang="ru-RU" dirty="0">
                <a:solidFill>
                  <a:srgbClr val="2F2B2C"/>
                </a:solidFill>
              </a:rPr>
              <a:t>Важно для генетической консультации</a:t>
            </a:r>
            <a:r>
              <a:rPr lang="en-GB" dirty="0">
                <a:solidFill>
                  <a:srgbClr val="2F2B2C"/>
                </a:solidFill>
              </a:rPr>
              <a:t>, </a:t>
            </a:r>
            <a:r>
              <a:rPr lang="ru-RU" dirty="0">
                <a:solidFill>
                  <a:srgbClr val="2F2B2C"/>
                </a:solidFill>
              </a:rPr>
              <a:t>особенно, если</a:t>
            </a:r>
            <a:r>
              <a:rPr lang="en-GB" dirty="0">
                <a:solidFill>
                  <a:srgbClr val="2F2B2C"/>
                </a:solidFill>
              </a:rPr>
              <a:t> </a:t>
            </a:r>
            <a:r>
              <a:rPr lang="ru-RU" dirty="0">
                <a:solidFill>
                  <a:srgbClr val="2F2B2C"/>
                </a:solidFill>
              </a:rPr>
              <a:t>отсутствует семейный</a:t>
            </a:r>
            <a:r>
              <a:rPr lang="en-GB" dirty="0">
                <a:solidFill>
                  <a:srgbClr val="2F2B2C"/>
                </a:solidFill>
              </a:rPr>
              <a:t> </a:t>
            </a:r>
            <a:r>
              <a:rPr lang="ru-RU" dirty="0">
                <a:solidFill>
                  <a:srgbClr val="2F2B2C"/>
                </a:solidFill>
              </a:rPr>
              <a:t>анамнез МПС</a:t>
            </a:r>
            <a:r>
              <a:rPr lang="en-GB" dirty="0">
                <a:solidFill>
                  <a:srgbClr val="2F2B2C"/>
                </a:solidFill>
              </a:rPr>
              <a:t> II</a:t>
            </a:r>
          </a:p>
          <a:p>
            <a:pPr lvl="0"/>
            <a:r>
              <a:rPr lang="ru-RU" dirty="0">
                <a:solidFill>
                  <a:srgbClr val="2F2B2C"/>
                </a:solidFill>
              </a:rPr>
              <a:t>Пренатальная диагностика может быть проведена с помощью анализа амниотической жидкости или</a:t>
            </a:r>
            <a:r>
              <a:rPr lang="en-GB" dirty="0">
                <a:solidFill>
                  <a:srgbClr val="2F2B2C"/>
                </a:solidFill>
              </a:rPr>
              <a:t> </a:t>
            </a:r>
            <a:r>
              <a:rPr lang="ru-RU" dirty="0">
                <a:solidFill>
                  <a:srgbClr val="2F2B2C"/>
                </a:solidFill>
              </a:rPr>
              <a:t>биопсии ворсинок хориона, если существует семейный анамнез синдрома Хантера</a:t>
            </a: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2F2B2C"/>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ysClr val="windowText" lastClr="000000"/>
              </a:solidFill>
              <a:effectLst/>
              <a:uLnTx/>
              <a:uFillTx/>
              <a:ea typeface="+mn-ea"/>
              <a:cs typeface="+mn-cs"/>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ysClr val="windowText" lastClr="000000"/>
              </a:solidFill>
              <a:effectLst/>
              <a:uLnTx/>
              <a:uFillTx/>
              <a:ea typeface="+mn-ea"/>
              <a:cs typeface="+mn-cs"/>
            </a:endParaRPr>
          </a:p>
        </p:txBody>
      </p:sp>
      <p:sp>
        <p:nvSpPr>
          <p:cNvPr id="8" name="TextBox 7">
            <a:extLst>
              <a:ext uri="{FF2B5EF4-FFF2-40B4-BE49-F238E27FC236}">
                <a16:creationId xmlns:a16="http://schemas.microsoft.com/office/drawing/2014/main" id="{11A24CA5-BE20-478C-9753-05958E369F7D}"/>
              </a:ext>
            </a:extLst>
          </p:cNvPr>
          <p:cNvSpPr txBox="1"/>
          <p:nvPr/>
        </p:nvSpPr>
        <p:spPr>
          <a:xfrm>
            <a:off x="5476644" y="6237312"/>
            <a:ext cx="3312368" cy="360040"/>
          </a:xfrm>
          <a:prstGeom prst="rect">
            <a:avLst/>
          </a:prstGeom>
          <a:noFill/>
        </p:spPr>
        <p:txBody>
          <a:bodyPr wrap="square" lIns="0" tIns="0" rIns="0" bIns="0" rtlCol="0" anchor="b" anchorCtr="0">
            <a:noAutofit/>
          </a:bodyPr>
          <a:lstStyle/>
          <a:p>
            <a:pPr fontAlgn="base">
              <a:spcBef>
                <a:spcPct val="0"/>
              </a:spcBef>
              <a:spcAft>
                <a:spcPct val="0"/>
              </a:spcAft>
            </a:pPr>
            <a:r>
              <a:rPr lang="en-US" altLang="ja-JP" sz="1000" dirty="0">
                <a:latin typeface="Times New Roman" panose="02020603050405020304" pitchFamily="18" charset="0"/>
                <a:cs typeface="Times New Roman" panose="02020603050405020304" pitchFamily="18" charset="0"/>
              </a:rPr>
              <a:t>Martin R </a:t>
            </a:r>
            <a:r>
              <a:rPr lang="en-US" altLang="ja-JP" sz="1000" i="1" dirty="0">
                <a:latin typeface="Times New Roman" panose="02020603050405020304" pitchFamily="18" charset="0"/>
                <a:cs typeface="Times New Roman" panose="02020603050405020304" pitchFamily="18" charset="0"/>
              </a:rPr>
              <a:t>et al.</a:t>
            </a:r>
            <a:r>
              <a:rPr lang="en-US" altLang="ja-JP" sz="1000" dirty="0">
                <a:latin typeface="Times New Roman" panose="02020603050405020304" pitchFamily="18" charset="0"/>
                <a:cs typeface="Times New Roman" panose="02020603050405020304" pitchFamily="18" charset="0"/>
              </a:rPr>
              <a:t> </a:t>
            </a:r>
            <a:r>
              <a:rPr lang="en-US" altLang="ja-JP" sz="1000" i="1" dirty="0">
                <a:latin typeface="Times New Roman" panose="02020603050405020304" pitchFamily="18" charset="0"/>
                <a:cs typeface="Times New Roman" panose="02020603050405020304" pitchFamily="18" charset="0"/>
              </a:rPr>
              <a:t>Pediatrics </a:t>
            </a:r>
            <a:r>
              <a:rPr lang="en-US" altLang="ja-JP" sz="1000" dirty="0">
                <a:latin typeface="Times New Roman" panose="02020603050405020304" pitchFamily="18" charset="0"/>
                <a:cs typeface="Times New Roman" panose="02020603050405020304" pitchFamily="18" charset="0"/>
              </a:rPr>
              <a:t>2008;121:e377–86</a:t>
            </a:r>
            <a:endParaRPr lang="en-US" sz="1000" dirty="0">
              <a:latin typeface="Times New Roman" panose="02020603050405020304" pitchFamily="18" charset="0"/>
              <a:cs typeface="Times New Roman" panose="02020603050405020304" pitchFamily="18" charset="0"/>
            </a:endParaRPr>
          </a:p>
          <a:p>
            <a:pPr defTabSz="914354">
              <a:lnSpc>
                <a:spcPts val="1000"/>
              </a:lnSpc>
            </a:pPr>
            <a:endParaRPr lang="en-GB"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9382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450CAB-8A72-4611-95E5-6AFD99054938}"/>
              </a:ext>
            </a:extLst>
          </p:cNvPr>
          <p:cNvSpPr/>
          <p:nvPr/>
        </p:nvSpPr>
        <p:spPr>
          <a:xfrm>
            <a:off x="359532" y="116632"/>
            <a:ext cx="8424936" cy="523220"/>
          </a:xfrm>
          <a:prstGeom prst="rect">
            <a:avLst/>
          </a:prstGeom>
        </p:spPr>
        <p:txBody>
          <a:bodyPr wrap="square">
            <a:spAutoFit/>
          </a:bodyPr>
          <a:lstStyle/>
          <a:p>
            <a:pPr lvl="0"/>
            <a:r>
              <a:rPr lang="ru-RU" sz="2800" b="1" kern="0" dirty="0">
                <a:latin typeface="+mj-lt"/>
                <a:ea typeface="MS PGothic"/>
                <a:cs typeface="Times New Roman" panose="02020603050405020304" pitchFamily="18" charset="0"/>
              </a:rPr>
              <a:t>Молекулярно-генетическая диагностика</a:t>
            </a:r>
            <a:endParaRPr kumimoji="0" lang="kk-KZ" sz="2800" b="1" i="0" u="none" strike="noStrike" kern="0" cap="none" spc="0" normalizeH="0" baseline="0" noProof="0" dirty="0">
              <a:ln>
                <a:noFill/>
              </a:ln>
              <a:effectLst/>
              <a:uLnTx/>
              <a:uFillTx/>
              <a:latin typeface="+mj-lt"/>
              <a:cs typeface="Times New Roman" panose="02020603050405020304" pitchFamily="18" charset="0"/>
            </a:endParaRPr>
          </a:p>
        </p:txBody>
      </p:sp>
      <p:sp>
        <p:nvSpPr>
          <p:cNvPr id="7" name="Content Placeholder 1">
            <a:extLst>
              <a:ext uri="{FF2B5EF4-FFF2-40B4-BE49-F238E27FC236}">
                <a16:creationId xmlns:a16="http://schemas.microsoft.com/office/drawing/2014/main" id="{8E30B1DC-E8BC-4A3D-8AC4-D24FD1057522}"/>
              </a:ext>
            </a:extLst>
          </p:cNvPr>
          <p:cNvSpPr txBox="1">
            <a:spLocks/>
          </p:cNvSpPr>
          <p:nvPr/>
        </p:nvSpPr>
        <p:spPr>
          <a:xfrm>
            <a:off x="467545" y="1195881"/>
            <a:ext cx="6408711" cy="2737175"/>
          </a:xfrm>
          <a:prstGeom prst="rect">
            <a:avLst/>
          </a:prstGeom>
        </p:spPr>
        <p:txBody>
          <a:bodyPr vert="horz" lIns="0" tIns="0" rIns="0" bIns="0" rtlCol="0">
            <a:noAutofit/>
          </a:bodyPr>
          <a:lstStyle>
            <a:lvl1pPr marL="171420" indent="-171420" algn="l" defTabSz="685676" rtl="0" eaLnBrk="1" latinLnBrk="0" hangingPunct="1">
              <a:lnSpc>
                <a:spcPct val="100000"/>
              </a:lnSpc>
              <a:spcBef>
                <a:spcPts val="752"/>
              </a:spcBef>
              <a:buFont typeface="Arial" panose="020B0604020202020204" pitchFamily="34" charset="0"/>
              <a:buChar char="•"/>
              <a:defRPr sz="2000" kern="1200">
                <a:solidFill>
                  <a:schemeClr val="tx2"/>
                </a:solidFill>
                <a:latin typeface="+mn-lt"/>
                <a:ea typeface="+mn-ea"/>
                <a:cs typeface="+mn-cs"/>
              </a:defRPr>
            </a:lvl1pPr>
            <a:lvl2pPr marL="685736"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2pPr>
            <a:lvl3pPr marL="1028575"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3pPr>
            <a:lvl4pPr marL="1371411"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4pPr>
            <a:lvl5pPr marL="1714248" indent="-342900" algn="l" defTabSz="685676" rtl="0" eaLnBrk="1" latinLnBrk="0" hangingPunct="1">
              <a:lnSpc>
                <a:spcPct val="100000"/>
              </a:lnSpc>
              <a:spcBef>
                <a:spcPts val="375"/>
              </a:spcBef>
              <a:buFont typeface="Arial" panose="020B0604020202020204" pitchFamily="34" charset="0"/>
              <a:buChar char="−"/>
              <a:defRPr sz="2000" kern="1200">
                <a:solidFill>
                  <a:schemeClr val="tx2"/>
                </a:solidFill>
                <a:latin typeface="+mn-lt"/>
                <a:ea typeface="+mn-ea"/>
                <a:cs typeface="+mn-cs"/>
              </a:defRPr>
            </a:lvl5pPr>
            <a:lvl6pPr marL="1885606"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6pPr>
            <a:lvl7pPr marL="2228444"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7pPr>
            <a:lvl8pPr marL="2571282"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8pPr>
            <a:lvl9pPr marL="2914118" indent="-171420" algn="l" defTabSz="685676" rtl="0" eaLnBrk="1" latinLnBrk="0" hangingPunct="1">
              <a:lnSpc>
                <a:spcPct val="90000"/>
              </a:lnSpc>
              <a:spcBef>
                <a:spcPts val="375"/>
              </a:spcBef>
              <a:buFont typeface="Arial" panose="020B0604020202020204" pitchFamily="34" charset="0"/>
              <a:buChar char="•"/>
              <a:defRPr sz="1352" kern="1200">
                <a:solidFill>
                  <a:schemeClr val="tx1"/>
                </a:solidFill>
                <a:latin typeface="+mn-lt"/>
                <a:ea typeface="+mn-ea"/>
                <a:cs typeface="+mn-cs"/>
              </a:defRPr>
            </a:lvl9pPr>
          </a:lstStyle>
          <a:p>
            <a:pPr marL="0" lvl="0" indent="0">
              <a:buNone/>
            </a:pPr>
            <a:r>
              <a:rPr lang="ru-RU" sz="2400" dirty="0">
                <a:solidFill>
                  <a:srgbClr val="2F2B2C"/>
                </a:solidFill>
                <a:latin typeface="+mj-lt"/>
                <a:cs typeface="Times New Roman" panose="02020603050405020304" pitchFamily="18" charset="0"/>
              </a:rPr>
              <a:t>1. Полное экзомное секвенирование.</a:t>
            </a:r>
          </a:p>
          <a:p>
            <a:pPr marL="0" lvl="0" indent="0">
              <a:buNone/>
            </a:pPr>
            <a:r>
              <a:rPr lang="ru-RU" sz="2400" dirty="0">
                <a:solidFill>
                  <a:srgbClr val="2F2B2C"/>
                </a:solidFill>
                <a:latin typeface="+mj-lt"/>
                <a:cs typeface="Times New Roman" panose="02020603050405020304" pitchFamily="18" charset="0"/>
              </a:rPr>
              <a:t>2. Полное геномное секвенирование.</a:t>
            </a:r>
          </a:p>
          <a:p>
            <a:pPr marL="0" lvl="0" indent="0">
              <a:buNone/>
            </a:pPr>
            <a:endParaRPr lang="ru-RU" sz="2400" dirty="0">
              <a:solidFill>
                <a:srgbClr val="2F2B2C"/>
              </a:solidFill>
              <a:latin typeface="+mj-lt"/>
              <a:cs typeface="Times New Roman" panose="02020603050405020304" pitchFamily="18" charset="0"/>
            </a:endParaRPr>
          </a:p>
          <a:p>
            <a:pPr marL="0" lvl="0" indent="0">
              <a:buNone/>
            </a:pPr>
            <a:r>
              <a:rPr lang="ru-RU" sz="2400" dirty="0">
                <a:solidFill>
                  <a:srgbClr val="2F2B2C"/>
                </a:solidFill>
                <a:latin typeface="+mj-lt"/>
                <a:cs typeface="Times New Roman" panose="02020603050405020304" pitchFamily="18" charset="0"/>
              </a:rPr>
              <a:t>Молекулярно-генетическое исследование можно проводить и для установления </a:t>
            </a:r>
            <a:r>
              <a:rPr lang="ru-RU" sz="2400" b="1" dirty="0">
                <a:solidFill>
                  <a:srgbClr val="2F2B2C"/>
                </a:solidFill>
                <a:latin typeface="+mj-lt"/>
                <a:cs typeface="Times New Roman" panose="02020603050405020304" pitchFamily="18" charset="0"/>
              </a:rPr>
              <a:t>носительства</a:t>
            </a:r>
            <a:r>
              <a:rPr lang="ru-RU" sz="2400" dirty="0">
                <a:solidFill>
                  <a:srgbClr val="2F2B2C"/>
                </a:solidFill>
                <a:latin typeface="+mj-lt"/>
                <a:cs typeface="Times New Roman" panose="02020603050405020304" pitchFamily="18" charset="0"/>
              </a:rPr>
              <a:t>.</a:t>
            </a:r>
            <a:endParaRPr kumimoji="0" lang="en-GB" sz="2400" b="0" i="0" u="none" strike="noStrike" kern="1200" cap="none" spc="0" normalizeH="0" baseline="0" noProof="0" dirty="0">
              <a:ln>
                <a:noFill/>
              </a:ln>
              <a:solidFill>
                <a:srgbClr val="2F2B2C"/>
              </a:solidFill>
              <a:effectLst/>
              <a:uLnTx/>
              <a:uFillTx/>
              <a:latin typeface="+mj-lt"/>
              <a:cs typeface="Times New Roman" panose="02020603050405020304" pitchFamily="18" charset="0"/>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2F2B2C"/>
              </a:solidFill>
              <a:effectLst/>
              <a:uLnTx/>
              <a:uFillTx/>
              <a:latin typeface="+mj-lt"/>
              <a:cs typeface="Times New Roman" panose="02020603050405020304" pitchFamily="18" charset="0"/>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ysClr val="windowText" lastClr="000000"/>
              </a:solidFill>
              <a:effectLst/>
              <a:uLnTx/>
              <a:uFillTx/>
              <a:latin typeface="+mj-lt"/>
              <a:cs typeface="Times New Roman" panose="02020603050405020304" pitchFamily="18" charset="0"/>
            </a:endParaRPr>
          </a:p>
          <a:p>
            <a:pPr marL="171420" marR="0" lvl="0" indent="-171420" algn="l" defTabSz="685676" rtl="0" eaLnBrk="1" fontAlgn="auto" latinLnBrk="0" hangingPunct="1">
              <a:lnSpc>
                <a:spcPct val="100000"/>
              </a:lnSpc>
              <a:spcBef>
                <a:spcPts val="752"/>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ysClr val="windowText" lastClr="000000"/>
              </a:solidFill>
              <a:effectLst/>
              <a:uLnTx/>
              <a:uFillTx/>
              <a:latin typeface="+mj-lt"/>
              <a:cs typeface="Times New Roman" panose="02020603050405020304" pitchFamily="18" charset="0"/>
            </a:endParaRPr>
          </a:p>
        </p:txBody>
      </p:sp>
      <p:pic>
        <p:nvPicPr>
          <p:cNvPr id="2" name="Picture 1">
            <a:extLst>
              <a:ext uri="{FF2B5EF4-FFF2-40B4-BE49-F238E27FC236}">
                <a16:creationId xmlns:a16="http://schemas.microsoft.com/office/drawing/2014/main" id="{A5A76FCF-40B6-49A6-90B0-620C010B1F56}"/>
              </a:ext>
            </a:extLst>
          </p:cNvPr>
          <p:cNvPicPr>
            <a:picLocks noChangeAspect="1"/>
          </p:cNvPicPr>
          <p:nvPr/>
        </p:nvPicPr>
        <p:blipFill>
          <a:blip r:embed="rId2"/>
          <a:stretch>
            <a:fillRect/>
          </a:stretch>
        </p:blipFill>
        <p:spPr>
          <a:xfrm>
            <a:off x="6876256" y="945533"/>
            <a:ext cx="1963500" cy="2483467"/>
          </a:xfrm>
          <a:prstGeom prst="rect">
            <a:avLst/>
          </a:prstGeom>
        </p:spPr>
      </p:pic>
      <p:pic>
        <p:nvPicPr>
          <p:cNvPr id="3" name="Picture 2">
            <a:extLst>
              <a:ext uri="{FF2B5EF4-FFF2-40B4-BE49-F238E27FC236}">
                <a16:creationId xmlns:a16="http://schemas.microsoft.com/office/drawing/2014/main" id="{CFF89429-9B6C-492B-95F5-0F543D54A97A}"/>
              </a:ext>
            </a:extLst>
          </p:cNvPr>
          <p:cNvPicPr>
            <a:picLocks noChangeAspect="1"/>
          </p:cNvPicPr>
          <p:nvPr/>
        </p:nvPicPr>
        <p:blipFill>
          <a:blip r:embed="rId3"/>
          <a:stretch>
            <a:fillRect/>
          </a:stretch>
        </p:blipFill>
        <p:spPr>
          <a:xfrm>
            <a:off x="6948264" y="3785896"/>
            <a:ext cx="1963500" cy="1661600"/>
          </a:xfrm>
          <a:prstGeom prst="rect">
            <a:avLst/>
          </a:prstGeom>
        </p:spPr>
      </p:pic>
      <p:sp>
        <p:nvSpPr>
          <p:cNvPr id="9" name="Rectangle 8">
            <a:extLst>
              <a:ext uri="{FF2B5EF4-FFF2-40B4-BE49-F238E27FC236}">
                <a16:creationId xmlns:a16="http://schemas.microsoft.com/office/drawing/2014/main" id="{5DCEE9BF-38E8-40DD-A030-DD127324A893}"/>
              </a:ext>
            </a:extLst>
          </p:cNvPr>
          <p:cNvSpPr/>
          <p:nvPr/>
        </p:nvSpPr>
        <p:spPr>
          <a:xfrm>
            <a:off x="1979712" y="6328155"/>
            <a:ext cx="6995120" cy="400110"/>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Thomas J. A. Lehman Nicole Miller Becky Norquist Lisa Underhill Joan Keutzer. Diagnosis of the</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mucopolysaccharidoses.</a:t>
            </a:r>
            <a:r>
              <a:rPr lang="ru-RU" sz="1000" dirty="0">
                <a:latin typeface="Times New Roman" panose="02020603050405020304" pitchFamily="18" charset="0"/>
                <a:cs typeface="Times New Roman" panose="02020603050405020304" pitchFamily="18" charset="0"/>
              </a:rPr>
              <a:t> </a:t>
            </a:r>
            <a:r>
              <a:rPr lang="fi-FI" sz="1000" dirty="0">
                <a:latin typeface="Times New Roman" panose="02020603050405020304" pitchFamily="18" charset="0"/>
                <a:cs typeface="Times New Roman" panose="02020603050405020304" pitchFamily="18" charset="0"/>
              </a:rPr>
              <a:t>Rheumatology (Oxford). 2011; 50 (5): 41-48.</a:t>
            </a:r>
            <a:endParaRPr lang="kk-KZ" sz="1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ECF90607-D77B-4819-8CD9-3A4ECE0D93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3798" y="4746210"/>
            <a:ext cx="2072861" cy="1416790"/>
          </a:xfrm>
          <a:prstGeom prst="rect">
            <a:avLst/>
          </a:prstGeom>
        </p:spPr>
      </p:pic>
      <p:pic>
        <p:nvPicPr>
          <p:cNvPr id="6" name="Picture 5">
            <a:extLst>
              <a:ext uri="{FF2B5EF4-FFF2-40B4-BE49-F238E27FC236}">
                <a16:creationId xmlns:a16="http://schemas.microsoft.com/office/drawing/2014/main" id="{65003AB2-59C5-441C-9C83-5EB49BB00C46}"/>
              </a:ext>
            </a:extLst>
          </p:cNvPr>
          <p:cNvPicPr>
            <a:picLocks noChangeAspect="1"/>
          </p:cNvPicPr>
          <p:nvPr/>
        </p:nvPicPr>
        <p:blipFill>
          <a:blip r:embed="rId5"/>
          <a:stretch>
            <a:fillRect/>
          </a:stretch>
        </p:blipFill>
        <p:spPr>
          <a:xfrm>
            <a:off x="2604532" y="4746210"/>
            <a:ext cx="4242610" cy="1352412"/>
          </a:xfrm>
          <a:prstGeom prst="rect">
            <a:avLst/>
          </a:prstGeom>
        </p:spPr>
      </p:pic>
    </p:spTree>
    <p:extLst>
      <p:ext uri="{BB962C8B-B14F-4D97-AF65-F5344CB8AC3E}">
        <p14:creationId xmlns:p14="http://schemas.microsoft.com/office/powerpoint/2010/main" val="3773592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4A94EE-F144-47D1-B164-A68F950E1753}"/>
              </a:ext>
            </a:extLst>
          </p:cNvPr>
          <p:cNvSpPr>
            <a:spLocks noGrp="1"/>
          </p:cNvSpPr>
          <p:nvPr>
            <p:ph idx="1"/>
          </p:nvPr>
        </p:nvSpPr>
        <p:spPr>
          <a:xfrm>
            <a:off x="539552" y="3018656"/>
            <a:ext cx="8229600" cy="820687"/>
          </a:xfrm>
        </p:spPr>
        <p:txBody>
          <a:bodyPr>
            <a:normAutofit/>
          </a:bodyPr>
          <a:lstStyle/>
          <a:p>
            <a:pPr marL="0" indent="0" algn="ctr">
              <a:buNone/>
            </a:pPr>
            <a:r>
              <a:rPr lang="ru-RU" sz="4000" dirty="0">
                <a:latin typeface="Times New Roman" panose="02020603050405020304" pitchFamily="18" charset="0"/>
                <a:cs typeface="Times New Roman" panose="02020603050405020304" pitchFamily="18" charset="0"/>
              </a:rPr>
              <a:t>Спасибо за внимание!</a:t>
            </a:r>
            <a:endParaRPr lang="kk-KZ"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8549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8241" y="44624"/>
            <a:ext cx="8229600" cy="1143000"/>
          </a:xfrm>
        </p:spPr>
        <p:txBody>
          <a:bodyPr>
            <a:normAutofit/>
          </a:bodyPr>
          <a:lstStyle/>
          <a:p>
            <a:pPr algn="l" defTabSz="685800">
              <a:defRPr/>
            </a:pPr>
            <a:r>
              <a:rPr lang="ru-RU" sz="2800" b="1" dirty="0" err="1">
                <a:solidFill>
                  <a:prstClr val="black"/>
                </a:solidFill>
                <a:latin typeface="+mn-lt"/>
                <a:cs typeface="Times New Roman" panose="02020603050405020304" pitchFamily="18" charset="0"/>
              </a:rPr>
              <a:t>Мукополисахаридозы</a:t>
            </a:r>
            <a:endParaRPr lang="kk-KZ" sz="2800" b="1" dirty="0">
              <a:solidFill>
                <a:prstClr val="black"/>
              </a:solidFill>
              <a:latin typeface="+mn-lt"/>
              <a:cs typeface="Times New Roman" panose="02020603050405020304" pitchFamily="18" charset="0"/>
            </a:endParaRPr>
          </a:p>
        </p:txBody>
      </p:sp>
      <p:sp>
        <p:nvSpPr>
          <p:cNvPr id="3" name="Объект 2"/>
          <p:cNvSpPr>
            <a:spLocks noGrp="1"/>
          </p:cNvSpPr>
          <p:nvPr>
            <p:ph idx="1"/>
          </p:nvPr>
        </p:nvSpPr>
        <p:spPr>
          <a:xfrm>
            <a:off x="457200" y="1412777"/>
            <a:ext cx="8229600" cy="4032448"/>
          </a:xfrm>
        </p:spPr>
        <p:txBody>
          <a:bodyPr>
            <a:normAutofit fontScale="62500" lnSpcReduction="20000"/>
          </a:bodyPr>
          <a:lstStyle/>
          <a:p>
            <a:pPr marL="0" indent="0">
              <a:buNone/>
            </a:pPr>
            <a:r>
              <a:rPr lang="ru-RU" dirty="0">
                <a:solidFill>
                  <a:srgbClr val="333333"/>
                </a:solidFill>
              </a:rPr>
              <a:t>• Мукополисахаридозы (МПС) входят в семью лизосомальных</a:t>
            </a:r>
          </a:p>
          <a:p>
            <a:pPr marL="0" indent="0">
              <a:buNone/>
            </a:pPr>
            <a:r>
              <a:rPr lang="ru-RU" dirty="0">
                <a:solidFill>
                  <a:srgbClr val="333333"/>
                </a:solidFill>
              </a:rPr>
              <a:t>болезней накопления</a:t>
            </a:r>
            <a:endParaRPr lang="ru-RU" baseline="30000" dirty="0">
              <a:solidFill>
                <a:srgbClr val="333333"/>
              </a:solidFill>
            </a:endParaRPr>
          </a:p>
          <a:p>
            <a:pPr marL="0" indent="0">
              <a:buNone/>
            </a:pPr>
            <a:r>
              <a:rPr lang="ru-RU" dirty="0">
                <a:solidFill>
                  <a:srgbClr val="333333"/>
                </a:solidFill>
              </a:rPr>
              <a:t>• Это редкие наследственные заболевания, вызываемые дефицитом</a:t>
            </a:r>
          </a:p>
          <a:p>
            <a:pPr marL="0" indent="0">
              <a:buNone/>
            </a:pPr>
            <a:r>
              <a:rPr lang="ru-RU" dirty="0">
                <a:solidFill>
                  <a:srgbClr val="333333"/>
                </a:solidFill>
              </a:rPr>
              <a:t>лизосомальных ферментов, необходимых для расщепления</a:t>
            </a:r>
          </a:p>
          <a:p>
            <a:pPr marL="0" indent="0">
              <a:buNone/>
            </a:pPr>
            <a:r>
              <a:rPr lang="ru-RU" dirty="0">
                <a:solidFill>
                  <a:srgbClr val="333333"/>
                </a:solidFill>
              </a:rPr>
              <a:t>гликозаминогликанов (ГАГ)</a:t>
            </a:r>
          </a:p>
          <a:p>
            <a:pPr marL="0" indent="0">
              <a:buNone/>
            </a:pPr>
            <a:r>
              <a:rPr lang="ru-RU" dirty="0">
                <a:solidFill>
                  <a:srgbClr val="333333"/>
                </a:solidFill>
              </a:rPr>
              <a:t>• ГАГ накапливаются в лизосомах и вызывают дисфункцию клеток,</a:t>
            </a:r>
          </a:p>
          <a:p>
            <a:pPr marL="0" indent="0">
              <a:buNone/>
            </a:pPr>
            <a:r>
              <a:rPr lang="ru-RU" dirty="0">
                <a:solidFill>
                  <a:srgbClr val="333333"/>
                </a:solidFill>
              </a:rPr>
              <a:t>тканей и органов.</a:t>
            </a:r>
          </a:p>
          <a:p>
            <a:pPr marL="0" indent="0">
              <a:buNone/>
            </a:pPr>
            <a:r>
              <a:rPr lang="ru-RU" dirty="0">
                <a:solidFill>
                  <a:srgbClr val="333333"/>
                </a:solidFill>
              </a:rPr>
              <a:t>• МПС – хроническое, прогрессирующее заболевание с широким</a:t>
            </a:r>
          </a:p>
          <a:p>
            <a:pPr marL="0" indent="0">
              <a:buNone/>
            </a:pPr>
            <a:r>
              <a:rPr lang="ru-RU" dirty="0">
                <a:solidFill>
                  <a:srgbClr val="333333"/>
                </a:solidFill>
              </a:rPr>
              <a:t>спектром клинических проявлений.</a:t>
            </a:r>
          </a:p>
          <a:p>
            <a:pPr marL="0" indent="0">
              <a:buNone/>
            </a:pPr>
            <a:r>
              <a:rPr lang="ru-RU" dirty="0">
                <a:solidFill>
                  <a:srgbClr val="333333"/>
                </a:solidFill>
              </a:rPr>
              <a:t>• Глубокая умственная отсталость характерна для некоторых из МПС</a:t>
            </a:r>
          </a:p>
          <a:p>
            <a:pPr marL="0" indent="0">
              <a:buNone/>
            </a:pPr>
            <a:r>
              <a:rPr lang="ru-RU" dirty="0">
                <a:solidFill>
                  <a:srgbClr val="333333"/>
                </a:solidFill>
              </a:rPr>
              <a:t>(например, МПС 1 (синдром Гурлера), тяжелые формы МПС 2 и МПС</a:t>
            </a:r>
          </a:p>
          <a:p>
            <a:pPr marL="0" indent="0">
              <a:buNone/>
            </a:pPr>
            <a:r>
              <a:rPr lang="ru-RU" dirty="0">
                <a:solidFill>
                  <a:srgbClr val="333333"/>
                </a:solidFill>
              </a:rPr>
              <a:t>3); при других может сохраняться нормальный интеллект</a:t>
            </a:r>
            <a:endParaRPr lang="ru-RU" b="0" i="0" dirty="0">
              <a:solidFill>
                <a:srgbClr val="333333"/>
              </a:solidFill>
              <a:effectLst/>
            </a:endParaRPr>
          </a:p>
        </p:txBody>
      </p:sp>
      <p:sp>
        <p:nvSpPr>
          <p:cNvPr id="6" name="Rectangle 5">
            <a:extLst>
              <a:ext uri="{FF2B5EF4-FFF2-40B4-BE49-F238E27FC236}">
                <a16:creationId xmlns:a16="http://schemas.microsoft.com/office/drawing/2014/main" id="{4099D2D5-ECB7-4191-AC46-D41E92D44C16}"/>
              </a:ext>
            </a:extLst>
          </p:cNvPr>
          <p:cNvSpPr/>
          <p:nvPr/>
        </p:nvSpPr>
        <p:spPr>
          <a:xfrm>
            <a:off x="5327576" y="5888305"/>
            <a:ext cx="3816424" cy="276999"/>
          </a:xfrm>
          <a:prstGeom prst="rect">
            <a:avLst/>
          </a:prstGeom>
        </p:spPr>
        <p:txBody>
          <a:bodyPr wrap="square">
            <a:spAutoFit/>
          </a:bodyPr>
          <a:lstStyle/>
          <a:p>
            <a:r>
              <a:rPr lang="kk-KZ" sz="1200" dirty="0">
                <a:cs typeface="Times New Roman" panose="02020603050405020304" pitchFamily="18" charset="0"/>
              </a:rPr>
              <a:t>ГАГ, гликозаминогликаны; МПС, мукополисахаридоз</a:t>
            </a:r>
          </a:p>
        </p:txBody>
      </p:sp>
      <p:sp>
        <p:nvSpPr>
          <p:cNvPr id="7" name="Rectangle 6">
            <a:extLst>
              <a:ext uri="{FF2B5EF4-FFF2-40B4-BE49-F238E27FC236}">
                <a16:creationId xmlns:a16="http://schemas.microsoft.com/office/drawing/2014/main" id="{6CF57609-C8E9-420A-B4B5-0BD17148BF03}"/>
              </a:ext>
            </a:extLst>
          </p:cNvPr>
          <p:cNvSpPr/>
          <p:nvPr/>
        </p:nvSpPr>
        <p:spPr>
          <a:xfrm>
            <a:off x="3995936" y="6165304"/>
            <a:ext cx="5670376" cy="246221"/>
          </a:xfrm>
          <a:prstGeom prst="rect">
            <a:avLst/>
          </a:prstGeom>
        </p:spPr>
        <p:txBody>
          <a:bodyPr wrap="square">
            <a:spAutoFit/>
          </a:bodyPr>
          <a:lstStyle/>
          <a:p>
            <a:r>
              <a:rPr lang="en-US" sz="1000" dirty="0">
                <a:cs typeface="Times New Roman" panose="02020603050405020304" pitchFamily="18" charset="0"/>
              </a:rPr>
              <a:t>NEUFELD EF et al. In: The metabolic and molecular</a:t>
            </a:r>
            <a:r>
              <a:rPr lang="ru-RU" sz="1000" dirty="0">
                <a:cs typeface="Times New Roman" panose="02020603050405020304" pitchFamily="18" charset="0"/>
              </a:rPr>
              <a:t> </a:t>
            </a:r>
            <a:r>
              <a:rPr lang="en-US" sz="1000" dirty="0">
                <a:cs typeface="Times New Roman" panose="02020603050405020304" pitchFamily="18" charset="0"/>
              </a:rPr>
              <a:t>bases of inherited disease, 2001:3421–52</a:t>
            </a:r>
            <a:endParaRPr lang="kk-KZ" dirty="0">
              <a:cs typeface="Times New Roman" panose="02020603050405020304" pitchFamily="18" charset="0"/>
            </a:endParaRPr>
          </a:p>
        </p:txBody>
      </p:sp>
    </p:spTree>
    <p:extLst>
      <p:ext uri="{BB962C8B-B14F-4D97-AF65-F5344CB8AC3E}">
        <p14:creationId xmlns:p14="http://schemas.microsoft.com/office/powerpoint/2010/main" val="4111024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4861" y="8099"/>
            <a:ext cx="8229600" cy="850106"/>
          </a:xfrm>
        </p:spPr>
        <p:txBody>
          <a:bodyPr>
            <a:normAutofit/>
          </a:bodyPr>
          <a:lstStyle/>
          <a:p>
            <a:pPr algn="l"/>
            <a:r>
              <a:rPr lang="ru-RU" sz="2800" b="1" dirty="0">
                <a:cs typeface="Times New Roman" panose="02020603050405020304" pitchFamily="18" charset="0"/>
              </a:rPr>
              <a:t>МПС: признаки и симптомы</a:t>
            </a:r>
            <a:endParaRPr lang="kk-KZ" sz="2800" b="1" dirty="0">
              <a:cs typeface="Times New Roman" panose="02020603050405020304" pitchFamily="18" charset="0"/>
            </a:endParaRPr>
          </a:p>
        </p:txBody>
      </p:sp>
      <p:sp>
        <p:nvSpPr>
          <p:cNvPr id="3" name="Объект 2"/>
          <p:cNvSpPr>
            <a:spLocks noGrp="1"/>
          </p:cNvSpPr>
          <p:nvPr>
            <p:ph idx="1"/>
          </p:nvPr>
        </p:nvSpPr>
        <p:spPr>
          <a:xfrm>
            <a:off x="457200" y="1268760"/>
            <a:ext cx="8147248" cy="4857403"/>
          </a:xfrm>
        </p:spPr>
        <p:txBody>
          <a:bodyPr>
            <a:normAutofit/>
          </a:bodyPr>
          <a:lstStyle/>
          <a:p>
            <a:pPr marL="0" indent="0">
              <a:buNone/>
            </a:pPr>
            <a:r>
              <a:rPr lang="ru-RU" sz="1800" dirty="0">
                <a:cs typeface="Times New Roman" panose="02020603050405020304" pitchFamily="18" charset="0"/>
              </a:rPr>
              <a:t>МПС могут вызывать поражения многих органов и систем</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Ухо, горло, нос (ЛОР)</a:t>
            </a:r>
            <a:r>
              <a:rPr lang="ru-RU" sz="1800" baseline="30000" dirty="0">
                <a:cs typeface="Times New Roman" panose="02020603050405020304" pitchFamily="18" charset="0"/>
              </a:rPr>
              <a:t>2</a:t>
            </a:r>
          </a:p>
          <a:p>
            <a:pPr marL="0" indent="0">
              <a:buNone/>
            </a:pPr>
            <a:r>
              <a:rPr lang="ru-RU" sz="1800" dirty="0">
                <a:cs typeface="Times New Roman" panose="02020603050405020304" pitchFamily="18" charset="0"/>
              </a:rPr>
              <a:t>– Неврологические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Офтальмологические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Зубные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Респираторные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Кардиальные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Гастроинтестинальные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Скелетно-мышечные</a:t>
            </a:r>
            <a:r>
              <a:rPr lang="ru-RU" sz="1800" baseline="30000" dirty="0">
                <a:cs typeface="Times New Roman" panose="02020603050405020304" pitchFamily="18" charset="0"/>
              </a:rPr>
              <a:t>1</a:t>
            </a:r>
          </a:p>
          <a:p>
            <a:pPr marL="0" indent="0">
              <a:buNone/>
            </a:pPr>
            <a:r>
              <a:rPr lang="ru-RU" sz="1800" dirty="0">
                <a:cs typeface="Times New Roman" panose="02020603050405020304" pitchFamily="18" charset="0"/>
              </a:rPr>
              <a:t>• Некоторое сходство существует среди всех МПС</a:t>
            </a:r>
            <a:r>
              <a:rPr lang="ru-RU" sz="1800" baseline="30000" dirty="0">
                <a:cs typeface="Times New Roman" panose="02020603050405020304" pitchFamily="18" charset="0"/>
              </a:rPr>
              <a:t>3</a:t>
            </a:r>
          </a:p>
          <a:p>
            <a:pPr marL="0" indent="0">
              <a:buNone/>
            </a:pPr>
            <a:r>
              <a:rPr lang="ru-RU" sz="1800" dirty="0">
                <a:cs typeface="Times New Roman" panose="02020603050405020304" pitchFamily="18" charset="0"/>
              </a:rPr>
              <a:t>• Встречается существенная гетерогенность между пациентами с</a:t>
            </a:r>
          </a:p>
          <a:p>
            <a:pPr marL="0" indent="0">
              <a:buNone/>
            </a:pPr>
            <a:r>
              <a:rPr lang="ru-RU" sz="1800" dirty="0">
                <a:cs typeface="Times New Roman" panose="02020603050405020304" pitchFamily="18" charset="0"/>
              </a:rPr>
              <a:t>одним типом МПС</a:t>
            </a:r>
            <a:r>
              <a:rPr lang="ru-RU" sz="1800" baseline="30000" dirty="0">
                <a:cs typeface="Times New Roman" panose="02020603050405020304" pitchFamily="18" charset="0"/>
              </a:rPr>
              <a:t>3</a:t>
            </a:r>
            <a:endParaRPr lang="kk-KZ" sz="1800" baseline="30000" dirty="0">
              <a:cs typeface="Times New Roman" panose="02020603050405020304" pitchFamily="18" charset="0"/>
            </a:endParaRPr>
          </a:p>
        </p:txBody>
      </p:sp>
      <p:sp>
        <p:nvSpPr>
          <p:cNvPr id="5" name="Rectangle 4">
            <a:extLst>
              <a:ext uri="{FF2B5EF4-FFF2-40B4-BE49-F238E27FC236}">
                <a16:creationId xmlns:a16="http://schemas.microsoft.com/office/drawing/2014/main" id="{A4C3A5C1-7A44-4E5E-91E8-10B53A43B2DC}"/>
              </a:ext>
            </a:extLst>
          </p:cNvPr>
          <p:cNvSpPr/>
          <p:nvPr/>
        </p:nvSpPr>
        <p:spPr>
          <a:xfrm>
            <a:off x="3805456" y="2204864"/>
            <a:ext cx="4770784" cy="584775"/>
          </a:xfrm>
          <a:prstGeom prst="rect">
            <a:avLst/>
          </a:prstGeom>
          <a:solidFill>
            <a:schemeClr val="accent1">
              <a:lumMod val="60000"/>
              <a:lumOff val="40000"/>
            </a:schemeClr>
          </a:solidFill>
        </p:spPr>
        <p:txBody>
          <a:bodyPr wrap="square">
            <a:spAutoFit/>
          </a:bodyPr>
          <a:lstStyle/>
          <a:p>
            <a:r>
              <a:rPr lang="ru-RU" sz="1600" dirty="0">
                <a:cs typeface="Times New Roman" panose="02020603050405020304" pitchFamily="18" charset="0"/>
              </a:rPr>
              <a:t>Патологии верхнего респираторного тракта и уха –</a:t>
            </a:r>
          </a:p>
          <a:p>
            <a:r>
              <a:rPr lang="ru-RU" sz="1600" dirty="0">
                <a:cs typeface="Times New Roman" panose="02020603050405020304" pitchFamily="18" charset="0"/>
              </a:rPr>
              <a:t>среди ранних клинических манифестаций МПС2</a:t>
            </a:r>
            <a:endParaRPr lang="kk-KZ" sz="1600" dirty="0">
              <a:cs typeface="Times New Roman" panose="02020603050405020304" pitchFamily="18" charset="0"/>
            </a:endParaRPr>
          </a:p>
        </p:txBody>
      </p:sp>
      <p:sp>
        <p:nvSpPr>
          <p:cNvPr id="6" name="Rectangle 5">
            <a:extLst>
              <a:ext uri="{FF2B5EF4-FFF2-40B4-BE49-F238E27FC236}">
                <a16:creationId xmlns:a16="http://schemas.microsoft.com/office/drawing/2014/main" id="{7B21A66F-32D6-4122-9C6F-3E36FB665F77}"/>
              </a:ext>
            </a:extLst>
          </p:cNvPr>
          <p:cNvSpPr/>
          <p:nvPr/>
        </p:nvSpPr>
        <p:spPr>
          <a:xfrm>
            <a:off x="4001607" y="5594530"/>
            <a:ext cx="3816424" cy="276999"/>
          </a:xfrm>
          <a:prstGeom prst="rect">
            <a:avLst/>
          </a:prstGeom>
        </p:spPr>
        <p:txBody>
          <a:bodyPr wrap="square">
            <a:spAutoFit/>
          </a:bodyPr>
          <a:lstStyle/>
          <a:p>
            <a:r>
              <a:rPr lang="kk-KZ" sz="1200" dirty="0">
                <a:latin typeface="Times New Roman" panose="02020603050405020304" pitchFamily="18" charset="0"/>
                <a:cs typeface="Times New Roman" panose="02020603050405020304" pitchFamily="18" charset="0"/>
              </a:rPr>
              <a:t>МПС, мукополисахаридоз</a:t>
            </a:r>
          </a:p>
        </p:txBody>
      </p:sp>
      <p:sp>
        <p:nvSpPr>
          <p:cNvPr id="7" name="Rectangle 6">
            <a:extLst>
              <a:ext uri="{FF2B5EF4-FFF2-40B4-BE49-F238E27FC236}">
                <a16:creationId xmlns:a16="http://schemas.microsoft.com/office/drawing/2014/main" id="{8AFE41A8-49A1-4318-A49A-D50702EE5877}"/>
              </a:ext>
            </a:extLst>
          </p:cNvPr>
          <p:cNvSpPr/>
          <p:nvPr/>
        </p:nvSpPr>
        <p:spPr>
          <a:xfrm>
            <a:off x="3995936" y="5871529"/>
            <a:ext cx="5886400" cy="553998"/>
          </a:xfrm>
          <a:prstGeom prst="rect">
            <a:avLst/>
          </a:prstGeom>
        </p:spPr>
        <p:txBody>
          <a:bodyPr wrap="square">
            <a:spAutoFit/>
          </a:bodyPr>
          <a:lstStyle/>
          <a:p>
            <a:r>
              <a:rPr lang="en-US" sz="1000" dirty="0">
                <a:latin typeface="Times New Roman" panose="02020603050405020304" pitchFamily="18" charset="0"/>
                <a:cs typeface="Times New Roman" panose="02020603050405020304" pitchFamily="18" charset="0"/>
              </a:rPr>
              <a:t>1. MARTIN R et al. Pediatrics. 2008;121:e377–86</a:t>
            </a:r>
          </a:p>
          <a:p>
            <a:r>
              <a:rPr lang="es-ES" sz="1000" dirty="0">
                <a:latin typeface="Times New Roman" panose="02020603050405020304" pitchFamily="18" charset="0"/>
                <a:cs typeface="Times New Roman" panose="02020603050405020304" pitchFamily="18" charset="0"/>
              </a:rPr>
              <a:t>2. MESOLELLA et al. Acta Otorhinolaryngol Ital. 2013;33:267–72</a:t>
            </a:r>
          </a:p>
          <a:p>
            <a:r>
              <a:rPr lang="en-US" sz="1000" dirty="0">
                <a:latin typeface="Times New Roman" panose="02020603050405020304" pitchFamily="18" charset="0"/>
                <a:cs typeface="Times New Roman" panose="02020603050405020304" pitchFamily="18" charset="0"/>
              </a:rPr>
              <a:t>3. NEUFELD EF et al. In: The metabolic and molecular</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bases of inherited disease, 2001:3421–52</a:t>
            </a:r>
            <a:endParaRPr lang="kk-KZ"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7393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8241" y="44624"/>
            <a:ext cx="8229600" cy="792088"/>
          </a:xfrm>
        </p:spPr>
        <p:txBody>
          <a:bodyPr>
            <a:normAutofit/>
          </a:bodyPr>
          <a:lstStyle/>
          <a:p>
            <a:pPr algn="l"/>
            <a:r>
              <a:rPr lang="ru-RU" sz="2800" b="1" dirty="0">
                <a:cs typeface="Times New Roman" panose="02020603050405020304" pitchFamily="18" charset="0"/>
              </a:rPr>
              <a:t>Мукополисахаридозы (МПС)</a:t>
            </a:r>
            <a:endParaRPr lang="kk-KZ" sz="2800" b="1" baseline="30000" dirty="0">
              <a:cs typeface="Times New Roman" panose="02020603050405020304" pitchFamily="18" charset="0"/>
            </a:endParaRPr>
          </a:p>
        </p:txBody>
      </p:sp>
      <p:sp>
        <p:nvSpPr>
          <p:cNvPr id="6" name="Rectangle 5">
            <a:extLst>
              <a:ext uri="{FF2B5EF4-FFF2-40B4-BE49-F238E27FC236}">
                <a16:creationId xmlns:a16="http://schemas.microsoft.com/office/drawing/2014/main" id="{4099D2D5-ECB7-4191-AC46-D41E92D44C16}"/>
              </a:ext>
            </a:extLst>
          </p:cNvPr>
          <p:cNvSpPr/>
          <p:nvPr/>
        </p:nvSpPr>
        <p:spPr>
          <a:xfrm>
            <a:off x="5149510" y="5982850"/>
            <a:ext cx="381642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12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ГАГ, гликозаминогликаны; МПС, мукополисахаридоз</a:t>
            </a:r>
          </a:p>
        </p:txBody>
      </p:sp>
      <p:sp>
        <p:nvSpPr>
          <p:cNvPr id="7" name="Rectangle 6">
            <a:extLst>
              <a:ext uri="{FF2B5EF4-FFF2-40B4-BE49-F238E27FC236}">
                <a16:creationId xmlns:a16="http://schemas.microsoft.com/office/drawing/2014/main" id="{6CF57609-C8E9-420A-B4B5-0BD17148BF03}"/>
              </a:ext>
            </a:extLst>
          </p:cNvPr>
          <p:cNvSpPr/>
          <p:nvPr/>
        </p:nvSpPr>
        <p:spPr>
          <a:xfrm>
            <a:off x="3707904" y="6259849"/>
            <a:ext cx="567037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NEUFELD EF et al. In: The metabolic and molecular</a:t>
            </a:r>
            <a:r>
              <a:rPr kumimoji="0" lang="ru-RU" sz="1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r>
              <a:rPr kumimoji="0" lang="en-US" sz="1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bases of inherited disease, 2001:3421–52</a:t>
            </a:r>
            <a:endParaRPr kumimoji="0" lang="kk-KZ" sz="1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EFD173D7-96F3-4E0C-872A-0CDF16B955A2}"/>
              </a:ext>
            </a:extLst>
          </p:cNvPr>
          <p:cNvGraphicFramePr>
            <a:graphicFrameLocks noGrp="1"/>
          </p:cNvGraphicFramePr>
          <p:nvPr>
            <p:extLst>
              <p:ext uri="{D42A27DB-BD31-4B8C-83A1-F6EECF244321}">
                <p14:modId xmlns:p14="http://schemas.microsoft.com/office/powerpoint/2010/main" val="3194706347"/>
              </p:ext>
            </p:extLst>
          </p:nvPr>
        </p:nvGraphicFramePr>
        <p:xfrm>
          <a:off x="395536" y="957520"/>
          <a:ext cx="8496945" cy="4196080"/>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255372001"/>
                    </a:ext>
                  </a:extLst>
                </a:gridCol>
                <a:gridCol w="2448272">
                  <a:extLst>
                    <a:ext uri="{9D8B030D-6E8A-4147-A177-3AD203B41FA5}">
                      <a16:colId xmlns:a16="http://schemas.microsoft.com/office/drawing/2014/main" val="625401480"/>
                    </a:ext>
                  </a:extLst>
                </a:gridCol>
                <a:gridCol w="4176465">
                  <a:extLst>
                    <a:ext uri="{9D8B030D-6E8A-4147-A177-3AD203B41FA5}">
                      <a16:colId xmlns:a16="http://schemas.microsoft.com/office/drawing/2014/main" val="1287606852"/>
                    </a:ext>
                  </a:extLst>
                </a:gridCol>
              </a:tblGrid>
              <a:tr h="370840">
                <a:tc>
                  <a:txBody>
                    <a:bodyPr/>
                    <a:lstStyle/>
                    <a:p>
                      <a:r>
                        <a:rPr lang="kk-KZ" dirty="0">
                          <a:latin typeface="+mn-lt"/>
                        </a:rPr>
                        <a:t>Тип МПС</a:t>
                      </a:r>
                    </a:p>
                  </a:txBody>
                  <a:tcPr/>
                </a:tc>
                <a:tc>
                  <a:txBody>
                    <a:bodyPr/>
                    <a:lstStyle/>
                    <a:p>
                      <a:r>
                        <a:rPr lang="kk-KZ" dirty="0">
                          <a:latin typeface="+mn-lt"/>
                        </a:rPr>
                        <a:t>Название</a:t>
                      </a:r>
                    </a:p>
                  </a:txBody>
                  <a:tcPr/>
                </a:tc>
                <a:tc>
                  <a:txBody>
                    <a:bodyPr/>
                    <a:lstStyle/>
                    <a:p>
                      <a:r>
                        <a:rPr lang="kk-KZ" sz="1800" b="1" i="0" u="none" strike="noStrike" kern="1200" baseline="0" dirty="0">
                          <a:solidFill>
                            <a:schemeClr val="lt1"/>
                          </a:solidFill>
                          <a:latin typeface="+mn-lt"/>
                          <a:ea typeface="+mn-ea"/>
                          <a:cs typeface="+mn-cs"/>
                        </a:rPr>
                        <a:t>Дефицит фермента</a:t>
                      </a:r>
                      <a:endParaRPr lang="kk-KZ" dirty="0">
                        <a:latin typeface="+mn-lt"/>
                      </a:endParaRPr>
                    </a:p>
                  </a:txBody>
                  <a:tcPr/>
                </a:tc>
                <a:extLst>
                  <a:ext uri="{0D108BD9-81ED-4DB2-BD59-A6C34878D82A}">
                    <a16:rowId xmlns:a16="http://schemas.microsoft.com/office/drawing/2014/main" val="3199271517"/>
                  </a:ext>
                </a:extLst>
              </a:tr>
              <a:tr h="370840">
                <a:tc>
                  <a:txBody>
                    <a:bodyPr/>
                    <a:lstStyle/>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a:t>
                      </a:r>
                      <a:r>
                        <a:rPr lang="ru-RU" sz="1400" dirty="0">
                          <a:latin typeface="+mn-lt"/>
                          <a:cs typeface="Times New Roman" panose="02020603050405020304" pitchFamily="18" charset="0"/>
                        </a:rPr>
                        <a:t> </a:t>
                      </a:r>
                      <a:r>
                        <a:rPr lang="en-US" sz="1400" dirty="0">
                          <a:latin typeface="+mn-lt"/>
                          <a:cs typeface="Times New Roman" panose="02020603050405020304" pitchFamily="18" charset="0"/>
                        </a:rPr>
                        <a:t>H</a:t>
                      </a:r>
                    </a:p>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a:t>
                      </a:r>
                      <a:r>
                        <a:rPr lang="ru-RU" sz="1400" dirty="0">
                          <a:latin typeface="+mn-lt"/>
                          <a:cs typeface="Times New Roman" panose="02020603050405020304" pitchFamily="18" charset="0"/>
                        </a:rPr>
                        <a:t> </a:t>
                      </a:r>
                      <a:r>
                        <a:rPr lang="en-US" sz="1400" dirty="0">
                          <a:latin typeface="+mn-lt"/>
                          <a:cs typeface="Times New Roman" panose="02020603050405020304" pitchFamily="18" charset="0"/>
                        </a:rPr>
                        <a:t>S</a:t>
                      </a:r>
                    </a:p>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a:t>
                      </a:r>
                      <a:r>
                        <a:rPr lang="ru-RU" sz="1400" dirty="0">
                          <a:latin typeface="+mn-lt"/>
                          <a:cs typeface="Times New Roman" panose="02020603050405020304" pitchFamily="18" charset="0"/>
                        </a:rPr>
                        <a:t> </a:t>
                      </a:r>
                      <a:r>
                        <a:rPr lang="en-US" sz="1400" dirty="0">
                          <a:latin typeface="+mn-lt"/>
                          <a:cs typeface="Times New Roman" panose="02020603050405020304" pitchFamily="18" charset="0"/>
                        </a:rPr>
                        <a:t>H/S</a:t>
                      </a:r>
                      <a:endParaRPr lang="kk-KZ" sz="1400" dirty="0">
                        <a:latin typeface="+mn-lt"/>
                        <a:cs typeface="Times New Roman" panose="02020603050405020304" pitchFamily="18" charset="0"/>
                      </a:endParaRPr>
                    </a:p>
                  </a:txBody>
                  <a:tcPr/>
                </a:tc>
                <a:tc>
                  <a:txBody>
                    <a:bodyPr/>
                    <a:lstStyle/>
                    <a:p>
                      <a:r>
                        <a:rPr lang="ru-RU" sz="1400" dirty="0">
                          <a:latin typeface="+mn-lt"/>
                          <a:cs typeface="Times New Roman" panose="02020603050405020304" pitchFamily="18" charset="0"/>
                        </a:rPr>
                        <a:t>Синдром Гурлера</a:t>
                      </a:r>
                    </a:p>
                    <a:p>
                      <a:r>
                        <a:rPr lang="ru-RU" sz="1400" dirty="0">
                          <a:latin typeface="+mn-lt"/>
                          <a:cs typeface="Times New Roman" panose="02020603050405020304" pitchFamily="18" charset="0"/>
                        </a:rPr>
                        <a:t>Синдром Шейе</a:t>
                      </a:r>
                    </a:p>
                    <a:p>
                      <a:r>
                        <a:rPr lang="ru-RU" sz="1400" dirty="0">
                          <a:latin typeface="+mn-lt"/>
                          <a:cs typeface="Times New Roman" panose="02020603050405020304" pitchFamily="18" charset="0"/>
                        </a:rPr>
                        <a:t>Синдром Гурлер-Шейе</a:t>
                      </a:r>
                      <a:endParaRPr lang="kk-KZ" sz="1400" dirty="0">
                        <a:latin typeface="+mn-lt"/>
                        <a:cs typeface="Times New Roman" panose="02020603050405020304" pitchFamily="18" charset="0"/>
                      </a:endParaRPr>
                    </a:p>
                  </a:txBody>
                  <a:tcPr/>
                </a:tc>
                <a:tc>
                  <a:txBody>
                    <a:bodyPr/>
                    <a:lstStyle/>
                    <a:p>
                      <a:r>
                        <a:rPr lang="en-US" sz="1400" dirty="0">
                          <a:latin typeface="+mn-lt"/>
                          <a:cs typeface="Times New Roman" panose="02020603050405020304" pitchFamily="18" charset="0"/>
                        </a:rPr>
                        <a:t>α-L-</a:t>
                      </a:r>
                      <a:r>
                        <a:rPr lang="kk-KZ" sz="1400" dirty="0">
                          <a:latin typeface="+mn-lt"/>
                          <a:cs typeface="Times New Roman" panose="02020603050405020304" pitchFamily="18" charset="0"/>
                        </a:rPr>
                        <a:t>идуронидаза</a:t>
                      </a:r>
                    </a:p>
                    <a:p>
                      <a:r>
                        <a:rPr lang="el-GR" sz="1400" dirty="0">
                          <a:latin typeface="+mn-lt"/>
                          <a:cs typeface="Times New Roman" panose="02020603050405020304" pitchFamily="18" charset="0"/>
                        </a:rPr>
                        <a:t>α-</a:t>
                      </a:r>
                      <a:r>
                        <a:rPr lang="en-US" sz="1400" dirty="0">
                          <a:latin typeface="+mn-lt"/>
                          <a:cs typeface="Times New Roman" panose="02020603050405020304" pitchFamily="18" charset="0"/>
                        </a:rPr>
                        <a:t>L-</a:t>
                      </a:r>
                      <a:r>
                        <a:rPr lang="kk-KZ" sz="1400" dirty="0">
                          <a:latin typeface="+mn-lt"/>
                          <a:cs typeface="Times New Roman" panose="02020603050405020304" pitchFamily="18" charset="0"/>
                        </a:rPr>
                        <a:t>идуронидаза</a:t>
                      </a:r>
                    </a:p>
                    <a:p>
                      <a:r>
                        <a:rPr lang="el-GR" sz="1400" dirty="0">
                          <a:latin typeface="+mn-lt"/>
                          <a:cs typeface="Times New Roman" panose="02020603050405020304" pitchFamily="18" charset="0"/>
                        </a:rPr>
                        <a:t>α-</a:t>
                      </a:r>
                      <a:r>
                        <a:rPr lang="en-US" sz="1400" dirty="0">
                          <a:latin typeface="+mn-lt"/>
                          <a:cs typeface="Times New Roman" panose="02020603050405020304" pitchFamily="18" charset="0"/>
                        </a:rPr>
                        <a:t>L-</a:t>
                      </a:r>
                      <a:r>
                        <a:rPr lang="kk-KZ" sz="1400" dirty="0">
                          <a:latin typeface="+mn-lt"/>
                          <a:cs typeface="Times New Roman" panose="02020603050405020304" pitchFamily="18" charset="0"/>
                        </a:rPr>
                        <a:t>идуронидаза</a:t>
                      </a:r>
                    </a:p>
                  </a:txBody>
                  <a:tcPr/>
                </a:tc>
                <a:extLst>
                  <a:ext uri="{0D108BD9-81ED-4DB2-BD59-A6C34878D82A}">
                    <a16:rowId xmlns:a16="http://schemas.microsoft.com/office/drawing/2014/main" val="3651586826"/>
                  </a:ext>
                </a:extLst>
              </a:tr>
              <a:tr h="370840">
                <a:tc>
                  <a:txBody>
                    <a:bodyPr/>
                    <a:lstStyle/>
                    <a:p>
                      <a:r>
                        <a:rPr lang="kk-KZ" sz="1400" b="1" dirty="0">
                          <a:latin typeface="+mn-lt"/>
                          <a:cs typeface="Times New Roman" panose="02020603050405020304" pitchFamily="18" charset="0"/>
                        </a:rPr>
                        <a:t>МПС </a:t>
                      </a:r>
                      <a:r>
                        <a:rPr lang="en-US" sz="1400" b="1" dirty="0">
                          <a:latin typeface="+mn-lt"/>
                          <a:cs typeface="Times New Roman" panose="02020603050405020304" pitchFamily="18" charset="0"/>
                        </a:rPr>
                        <a:t>II</a:t>
                      </a:r>
                      <a:endParaRPr lang="kk-KZ" sz="1400" b="1" dirty="0">
                        <a:latin typeface="+mn-lt"/>
                        <a:cs typeface="Times New Roman" panose="02020603050405020304" pitchFamily="18" charset="0"/>
                      </a:endParaRPr>
                    </a:p>
                  </a:txBody>
                  <a:tcPr/>
                </a:tc>
                <a:tc>
                  <a:txBody>
                    <a:bodyPr/>
                    <a:lstStyle/>
                    <a:p>
                      <a:r>
                        <a:rPr lang="kk-KZ" sz="1400" b="1" dirty="0">
                          <a:latin typeface="+mn-lt"/>
                          <a:cs typeface="Times New Roman" panose="02020603050405020304" pitchFamily="18" charset="0"/>
                        </a:rPr>
                        <a:t>Синдром Хантера</a:t>
                      </a:r>
                    </a:p>
                  </a:txBody>
                  <a:tcPr/>
                </a:tc>
                <a:tc>
                  <a:txBody>
                    <a:bodyPr/>
                    <a:lstStyle/>
                    <a:p>
                      <a:r>
                        <a:rPr lang="kk-KZ" sz="1400" b="1" dirty="0">
                          <a:latin typeface="+mn-lt"/>
                          <a:cs typeface="Times New Roman" panose="02020603050405020304" pitchFamily="18" charset="0"/>
                        </a:rPr>
                        <a:t>Идуронат-2-сульфатаза</a:t>
                      </a:r>
                    </a:p>
                  </a:txBody>
                  <a:tcPr/>
                </a:tc>
                <a:extLst>
                  <a:ext uri="{0D108BD9-81ED-4DB2-BD59-A6C34878D82A}">
                    <a16:rowId xmlns:a16="http://schemas.microsoft.com/office/drawing/2014/main" val="4105202785"/>
                  </a:ext>
                </a:extLst>
              </a:tr>
              <a:tr h="370840">
                <a:tc>
                  <a:txBody>
                    <a:bodyPr/>
                    <a:lstStyle/>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III A</a:t>
                      </a:r>
                    </a:p>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III B</a:t>
                      </a:r>
                    </a:p>
                    <a:p>
                      <a:r>
                        <a:rPr lang="kk-KZ" sz="1400" dirty="0">
                          <a:latin typeface="+mn-lt"/>
                          <a:cs typeface="Times New Roman" panose="02020603050405020304" pitchFamily="18" charset="0"/>
                        </a:rPr>
                        <a:t>МПС </a:t>
                      </a:r>
                      <a:r>
                        <a:rPr lang="en-US" sz="1400" dirty="0">
                          <a:latin typeface="+mn-lt"/>
                          <a:cs typeface="Times New Roman" panose="02020603050405020304" pitchFamily="18" charset="0"/>
                        </a:rPr>
                        <a:t>III C</a:t>
                      </a:r>
                    </a:p>
                    <a:p>
                      <a:r>
                        <a:rPr lang="en-US" sz="1400" dirty="0">
                          <a:latin typeface="+mn-lt"/>
                          <a:cs typeface="Times New Roman" panose="02020603050405020304" pitchFamily="18" charset="0"/>
                        </a:rPr>
                        <a:t>M</a:t>
                      </a:r>
                      <a:r>
                        <a:rPr lang="kk-KZ" sz="1400" dirty="0">
                          <a:latin typeface="+mn-lt"/>
                          <a:cs typeface="Times New Roman" panose="02020603050405020304" pitchFamily="18" charset="0"/>
                        </a:rPr>
                        <a:t>ПС </a:t>
                      </a:r>
                      <a:r>
                        <a:rPr lang="en-US" sz="1400" dirty="0">
                          <a:latin typeface="+mn-lt"/>
                          <a:cs typeface="Times New Roman" panose="02020603050405020304" pitchFamily="18" charset="0"/>
                        </a:rPr>
                        <a:t>III D</a:t>
                      </a:r>
                      <a:endParaRPr lang="kk-KZ" sz="1400" dirty="0">
                        <a:latin typeface="+mn-lt"/>
                        <a:cs typeface="Times New Roman" panose="02020603050405020304" pitchFamily="18" charset="0"/>
                      </a:endParaRPr>
                    </a:p>
                  </a:txBody>
                  <a:tcPr/>
                </a:tc>
                <a:tc>
                  <a:txBody>
                    <a:bodyPr/>
                    <a:lstStyle/>
                    <a:p>
                      <a:r>
                        <a:rPr lang="kk-KZ" sz="1400" dirty="0">
                          <a:latin typeface="+mn-lt"/>
                          <a:cs typeface="Times New Roman" panose="02020603050405020304" pitchFamily="18" charset="0"/>
                        </a:rPr>
                        <a:t>Синдром Санфилиппо</a:t>
                      </a:r>
                    </a:p>
                  </a:txBody>
                  <a:tcPr/>
                </a:tc>
                <a:tc>
                  <a:txBody>
                    <a:bodyPr/>
                    <a:lstStyle/>
                    <a:p>
                      <a:r>
                        <a:rPr lang="kk-KZ" sz="1400" dirty="0">
                          <a:latin typeface="+mn-lt"/>
                          <a:cs typeface="Times New Roman" panose="02020603050405020304" pitchFamily="18" charset="0"/>
                        </a:rPr>
                        <a:t>Гепаран </a:t>
                      </a:r>
                      <a:r>
                        <a:rPr lang="en-US" sz="1400" dirty="0">
                          <a:latin typeface="+mn-lt"/>
                          <a:cs typeface="Times New Roman" panose="02020603050405020304" pitchFamily="18" charset="0"/>
                        </a:rPr>
                        <a:t>N-</a:t>
                      </a:r>
                      <a:r>
                        <a:rPr lang="kk-KZ" sz="1400" dirty="0">
                          <a:latin typeface="+mn-lt"/>
                          <a:cs typeface="Times New Roman" panose="02020603050405020304" pitchFamily="18" charset="0"/>
                        </a:rPr>
                        <a:t>сульфатаза</a:t>
                      </a:r>
                    </a:p>
                    <a:p>
                      <a:r>
                        <a:rPr lang="el-GR" sz="1400" dirty="0">
                          <a:latin typeface="+mn-lt"/>
                          <a:cs typeface="Times New Roman" panose="02020603050405020304" pitchFamily="18" charset="0"/>
                        </a:rPr>
                        <a:t>α</a:t>
                      </a:r>
                      <a:r>
                        <a:rPr lang="kk-KZ" sz="1400" dirty="0">
                          <a:latin typeface="+mn-lt"/>
                          <a:cs typeface="Times New Roman" panose="02020603050405020304" pitchFamily="18" charset="0"/>
                        </a:rPr>
                        <a:t>-</a:t>
                      </a:r>
                      <a:r>
                        <a:rPr lang="en-US" sz="1400" dirty="0">
                          <a:latin typeface="+mn-lt"/>
                          <a:cs typeface="Times New Roman" panose="02020603050405020304" pitchFamily="18" charset="0"/>
                        </a:rPr>
                        <a:t>N-</a:t>
                      </a:r>
                      <a:r>
                        <a:rPr lang="kk-KZ" sz="1400" dirty="0">
                          <a:latin typeface="+mn-lt"/>
                          <a:cs typeface="Times New Roman" panose="02020603050405020304" pitchFamily="18" charset="0"/>
                        </a:rPr>
                        <a:t>ацетилглюкозаминидаза</a:t>
                      </a:r>
                    </a:p>
                    <a:p>
                      <a:r>
                        <a:rPr lang="kk-KZ" sz="1400" dirty="0">
                          <a:latin typeface="+mn-lt"/>
                          <a:cs typeface="Times New Roman" panose="02020603050405020304" pitchFamily="18" charset="0"/>
                        </a:rPr>
                        <a:t>Ацетил-</a:t>
                      </a:r>
                      <a:r>
                        <a:rPr lang="en-US" sz="1400" dirty="0">
                          <a:latin typeface="+mn-lt"/>
                          <a:cs typeface="Times New Roman" panose="02020603050405020304" pitchFamily="18" charset="0"/>
                        </a:rPr>
                        <a:t>CoA: </a:t>
                      </a:r>
                      <a:r>
                        <a:rPr lang="el-GR" sz="1400" dirty="0">
                          <a:latin typeface="+mn-lt"/>
                          <a:cs typeface="Times New Roman" panose="02020603050405020304" pitchFamily="18" charset="0"/>
                        </a:rPr>
                        <a:t>α</a:t>
                      </a:r>
                      <a:r>
                        <a:rPr lang="en-US" sz="1400" dirty="0">
                          <a:latin typeface="+mn-lt"/>
                          <a:cs typeface="Times New Roman" panose="02020603050405020304" pitchFamily="18" charset="0"/>
                        </a:rPr>
                        <a:t>-</a:t>
                      </a:r>
                      <a:r>
                        <a:rPr lang="kk-KZ" sz="1400" dirty="0">
                          <a:latin typeface="+mn-lt"/>
                          <a:cs typeface="Times New Roman" panose="02020603050405020304" pitchFamily="18" charset="0"/>
                        </a:rPr>
                        <a:t>глюкозаминид ацетилтрансфераза</a:t>
                      </a:r>
                    </a:p>
                    <a:p>
                      <a:r>
                        <a:rPr lang="en-US" sz="1400" dirty="0">
                          <a:latin typeface="+mn-lt"/>
                          <a:cs typeface="Times New Roman" panose="02020603050405020304" pitchFamily="18" charset="0"/>
                        </a:rPr>
                        <a:t>N-</a:t>
                      </a:r>
                      <a:r>
                        <a:rPr lang="kk-KZ" sz="1400" dirty="0">
                          <a:latin typeface="+mn-lt"/>
                          <a:cs typeface="Times New Roman" panose="02020603050405020304" pitchFamily="18" charset="0"/>
                        </a:rPr>
                        <a:t>ацетилгалактозамин-6-сульфатаза</a:t>
                      </a:r>
                    </a:p>
                  </a:txBody>
                  <a:tcPr/>
                </a:tc>
                <a:extLst>
                  <a:ext uri="{0D108BD9-81ED-4DB2-BD59-A6C34878D82A}">
                    <a16:rowId xmlns:a16="http://schemas.microsoft.com/office/drawing/2014/main" val="2620584322"/>
                  </a:ext>
                </a:extLst>
              </a:tr>
              <a:tr h="370840">
                <a:tc>
                  <a:txBody>
                    <a:bodyPr/>
                    <a:lstStyle/>
                    <a:p>
                      <a:r>
                        <a:rPr lang="pt-BR" sz="1400" dirty="0">
                          <a:latin typeface="+mn-lt"/>
                          <a:cs typeface="Times New Roman" panose="02020603050405020304" pitchFamily="18" charset="0"/>
                        </a:rPr>
                        <a:t>MПС IV A</a:t>
                      </a:r>
                    </a:p>
                    <a:p>
                      <a:r>
                        <a:rPr lang="pt-BR" sz="1400" dirty="0">
                          <a:latin typeface="+mn-lt"/>
                          <a:cs typeface="Times New Roman" panose="02020603050405020304" pitchFamily="18" charset="0"/>
                        </a:rPr>
                        <a:t>MПС IV B</a:t>
                      </a:r>
                      <a:endParaRPr lang="kk-KZ" sz="1400" dirty="0">
                        <a:latin typeface="+mn-lt"/>
                        <a:cs typeface="Times New Roman" panose="02020603050405020304" pitchFamily="18" charset="0"/>
                      </a:endParaRPr>
                    </a:p>
                  </a:txBody>
                  <a:tcPr/>
                </a:tc>
                <a:tc>
                  <a:txBody>
                    <a:bodyPr/>
                    <a:lstStyle/>
                    <a:p>
                      <a:r>
                        <a:rPr lang="kk-KZ" sz="1400" dirty="0">
                          <a:latin typeface="+mn-lt"/>
                          <a:cs typeface="Times New Roman" panose="02020603050405020304" pitchFamily="18" charset="0"/>
                        </a:rPr>
                        <a:t>Синдром Моркио</a:t>
                      </a:r>
                    </a:p>
                  </a:txBody>
                  <a:tcPr/>
                </a:tc>
                <a:tc>
                  <a:txBody>
                    <a:bodyPr/>
                    <a:lstStyle/>
                    <a:p>
                      <a:r>
                        <a:rPr lang="en-US" sz="1400" dirty="0">
                          <a:latin typeface="+mn-lt"/>
                          <a:cs typeface="Times New Roman" panose="02020603050405020304" pitchFamily="18" charset="0"/>
                        </a:rPr>
                        <a:t>N-</a:t>
                      </a:r>
                      <a:r>
                        <a:rPr lang="kk-KZ" sz="1400" dirty="0">
                          <a:latin typeface="+mn-lt"/>
                          <a:cs typeface="Times New Roman" panose="02020603050405020304" pitchFamily="18" charset="0"/>
                        </a:rPr>
                        <a:t>ацетилгалактозамин-6-сульфатаза</a:t>
                      </a:r>
                    </a:p>
                    <a:p>
                      <a:r>
                        <a:rPr lang="el-GR" sz="1400" dirty="0">
                          <a:latin typeface="+mn-lt"/>
                          <a:cs typeface="Times New Roman" panose="02020603050405020304" pitchFamily="18" charset="0"/>
                        </a:rPr>
                        <a:t>β</a:t>
                      </a:r>
                      <a:r>
                        <a:rPr lang="kk-KZ" sz="1400" dirty="0">
                          <a:latin typeface="+mn-lt"/>
                          <a:cs typeface="Times New Roman" panose="02020603050405020304" pitchFamily="18" charset="0"/>
                        </a:rPr>
                        <a:t>-галактозидаза</a:t>
                      </a:r>
                    </a:p>
                  </a:txBody>
                  <a:tcPr/>
                </a:tc>
                <a:extLst>
                  <a:ext uri="{0D108BD9-81ED-4DB2-BD59-A6C34878D82A}">
                    <a16:rowId xmlns:a16="http://schemas.microsoft.com/office/drawing/2014/main" val="2068373548"/>
                  </a:ext>
                </a:extLst>
              </a:tr>
              <a:tr h="370840">
                <a:tc>
                  <a:txBody>
                    <a:bodyPr/>
                    <a:lstStyle/>
                    <a:p>
                      <a:r>
                        <a:rPr lang="en-US" sz="1400" dirty="0">
                          <a:latin typeface="+mn-lt"/>
                          <a:cs typeface="Times New Roman" panose="02020603050405020304" pitchFamily="18" charset="0"/>
                        </a:rPr>
                        <a:t>M</a:t>
                      </a:r>
                      <a:r>
                        <a:rPr lang="kk-KZ" sz="1400" dirty="0">
                          <a:latin typeface="+mn-lt"/>
                          <a:cs typeface="Times New Roman" panose="02020603050405020304" pitchFamily="18" charset="0"/>
                        </a:rPr>
                        <a:t>ПС </a:t>
                      </a:r>
                      <a:r>
                        <a:rPr lang="en-US" sz="1400" dirty="0">
                          <a:latin typeface="+mn-lt"/>
                          <a:cs typeface="Times New Roman" panose="02020603050405020304" pitchFamily="18" charset="0"/>
                        </a:rPr>
                        <a:t>VI</a:t>
                      </a:r>
                      <a:endParaRPr lang="kk-KZ" sz="1400" dirty="0">
                        <a:latin typeface="+mn-lt"/>
                        <a:cs typeface="Times New Roman" panose="02020603050405020304" pitchFamily="18" charset="0"/>
                      </a:endParaRPr>
                    </a:p>
                  </a:txBody>
                  <a:tcPr/>
                </a:tc>
                <a:tc>
                  <a:txBody>
                    <a:bodyPr/>
                    <a:lstStyle/>
                    <a:p>
                      <a:r>
                        <a:rPr lang="kk-KZ" sz="1400" dirty="0">
                          <a:latin typeface="+mn-lt"/>
                          <a:cs typeface="Times New Roman" panose="02020603050405020304" pitchFamily="18" charset="0"/>
                        </a:rPr>
                        <a:t>Синдром Марото-Лами</a:t>
                      </a:r>
                    </a:p>
                  </a:txBody>
                  <a:tcPr/>
                </a:tc>
                <a:tc>
                  <a:txBody>
                    <a:bodyPr/>
                    <a:lstStyle/>
                    <a:p>
                      <a:r>
                        <a:rPr lang="en-US" sz="1400" dirty="0">
                          <a:latin typeface="+mn-lt"/>
                          <a:cs typeface="Times New Roman" panose="02020603050405020304" pitchFamily="18" charset="0"/>
                        </a:rPr>
                        <a:t>N-</a:t>
                      </a:r>
                      <a:r>
                        <a:rPr lang="kk-KZ" sz="1400" dirty="0">
                          <a:latin typeface="+mn-lt"/>
                          <a:cs typeface="Times New Roman" panose="02020603050405020304" pitchFamily="18" charset="0"/>
                        </a:rPr>
                        <a:t>ацетилгалактозамин-4-сульфатаза</a:t>
                      </a:r>
                    </a:p>
                  </a:txBody>
                  <a:tcPr/>
                </a:tc>
                <a:extLst>
                  <a:ext uri="{0D108BD9-81ED-4DB2-BD59-A6C34878D82A}">
                    <a16:rowId xmlns:a16="http://schemas.microsoft.com/office/drawing/2014/main" val="301183758"/>
                  </a:ext>
                </a:extLst>
              </a:tr>
              <a:tr h="370840">
                <a:tc>
                  <a:txBody>
                    <a:bodyPr/>
                    <a:lstStyle/>
                    <a:p>
                      <a:r>
                        <a:rPr lang="en-US" sz="1400" dirty="0">
                          <a:latin typeface="+mn-lt"/>
                          <a:cs typeface="Times New Roman" panose="02020603050405020304" pitchFamily="18" charset="0"/>
                        </a:rPr>
                        <a:t>M</a:t>
                      </a:r>
                      <a:r>
                        <a:rPr lang="kk-KZ" sz="1400" dirty="0">
                          <a:latin typeface="+mn-lt"/>
                          <a:cs typeface="Times New Roman" panose="02020603050405020304" pitchFamily="18" charset="0"/>
                        </a:rPr>
                        <a:t>ПС </a:t>
                      </a:r>
                      <a:r>
                        <a:rPr lang="en-US" sz="1400" dirty="0">
                          <a:latin typeface="+mn-lt"/>
                          <a:cs typeface="Times New Roman" panose="02020603050405020304" pitchFamily="18" charset="0"/>
                        </a:rPr>
                        <a:t>VII</a:t>
                      </a:r>
                      <a:endParaRPr lang="kk-KZ" sz="1400" dirty="0">
                        <a:latin typeface="+mn-lt"/>
                        <a:cs typeface="Times New Roman" panose="02020603050405020304" pitchFamily="18" charset="0"/>
                      </a:endParaRPr>
                    </a:p>
                  </a:txBody>
                  <a:tcPr/>
                </a:tc>
                <a:tc>
                  <a:txBody>
                    <a:bodyPr/>
                    <a:lstStyle/>
                    <a:p>
                      <a:r>
                        <a:rPr lang="kk-KZ" sz="1400" dirty="0">
                          <a:latin typeface="+mn-lt"/>
                          <a:cs typeface="Times New Roman" panose="02020603050405020304" pitchFamily="18" charset="0"/>
                        </a:rPr>
                        <a:t>Синдром Слая</a:t>
                      </a:r>
                    </a:p>
                  </a:txBody>
                  <a:tcPr/>
                </a:tc>
                <a:tc>
                  <a:txBody>
                    <a:bodyPr/>
                    <a:lstStyle/>
                    <a:p>
                      <a:r>
                        <a:rPr lang="el-GR" sz="1400" dirty="0">
                          <a:latin typeface="+mn-lt"/>
                          <a:cs typeface="Times New Roman" panose="02020603050405020304" pitchFamily="18" charset="0"/>
                        </a:rPr>
                        <a:t>β</a:t>
                      </a:r>
                      <a:r>
                        <a:rPr lang="kk-KZ" sz="1400" dirty="0">
                          <a:latin typeface="+mn-lt"/>
                          <a:cs typeface="Times New Roman" panose="02020603050405020304" pitchFamily="18" charset="0"/>
                        </a:rPr>
                        <a:t>-глюкуронидаза </a:t>
                      </a:r>
                    </a:p>
                  </a:txBody>
                  <a:tcPr/>
                </a:tc>
                <a:extLst>
                  <a:ext uri="{0D108BD9-81ED-4DB2-BD59-A6C34878D82A}">
                    <a16:rowId xmlns:a16="http://schemas.microsoft.com/office/drawing/2014/main" val="554408345"/>
                  </a:ext>
                </a:extLst>
              </a:tr>
              <a:tr h="370840">
                <a:tc>
                  <a:txBody>
                    <a:bodyPr/>
                    <a:lstStyle/>
                    <a:p>
                      <a:r>
                        <a:rPr lang="en-US" sz="1400" dirty="0">
                          <a:latin typeface="+mn-lt"/>
                          <a:cs typeface="Times New Roman" panose="02020603050405020304" pitchFamily="18" charset="0"/>
                        </a:rPr>
                        <a:t>M</a:t>
                      </a:r>
                      <a:r>
                        <a:rPr lang="kk-KZ" sz="1400" dirty="0">
                          <a:latin typeface="+mn-lt"/>
                          <a:cs typeface="Times New Roman" panose="02020603050405020304" pitchFamily="18" charset="0"/>
                        </a:rPr>
                        <a:t>ПС </a:t>
                      </a:r>
                      <a:r>
                        <a:rPr lang="en-US" sz="1400" dirty="0">
                          <a:latin typeface="+mn-lt"/>
                          <a:cs typeface="Times New Roman" panose="02020603050405020304" pitchFamily="18" charset="0"/>
                        </a:rPr>
                        <a:t>IX</a:t>
                      </a:r>
                      <a:endParaRPr lang="kk-KZ" sz="1400" dirty="0">
                        <a:latin typeface="+mn-lt"/>
                        <a:cs typeface="Times New Roman" panose="02020603050405020304" pitchFamily="18" charset="0"/>
                      </a:endParaRPr>
                    </a:p>
                  </a:txBody>
                  <a:tcPr/>
                </a:tc>
                <a:tc>
                  <a:txBody>
                    <a:bodyPr/>
                    <a:lstStyle/>
                    <a:p>
                      <a:r>
                        <a:rPr lang="kk-KZ" sz="1400" dirty="0">
                          <a:latin typeface="+mn-lt"/>
                          <a:cs typeface="Times New Roman" panose="02020603050405020304" pitchFamily="18" charset="0"/>
                        </a:rPr>
                        <a:t>Дефицит гиалуронидазы</a:t>
                      </a:r>
                    </a:p>
                    <a:p>
                      <a:r>
                        <a:rPr lang="kk-KZ" sz="1400" dirty="0">
                          <a:latin typeface="+mn-lt"/>
                          <a:cs typeface="Times New Roman" panose="02020603050405020304" pitchFamily="18" charset="0"/>
                        </a:rPr>
                        <a:t>Синдром Натовиц</a:t>
                      </a:r>
                    </a:p>
                  </a:txBody>
                  <a:tcPr/>
                </a:tc>
                <a:tc>
                  <a:txBody>
                    <a:bodyPr/>
                    <a:lstStyle/>
                    <a:p>
                      <a:r>
                        <a:rPr lang="kk-KZ" sz="1400" dirty="0">
                          <a:latin typeface="+mn-lt"/>
                          <a:cs typeface="Times New Roman" panose="02020603050405020304" pitchFamily="18" charset="0"/>
                        </a:rPr>
                        <a:t>Гиалуронидаза</a:t>
                      </a:r>
                    </a:p>
                  </a:txBody>
                  <a:tcPr/>
                </a:tc>
                <a:extLst>
                  <a:ext uri="{0D108BD9-81ED-4DB2-BD59-A6C34878D82A}">
                    <a16:rowId xmlns:a16="http://schemas.microsoft.com/office/drawing/2014/main" val="4170555198"/>
                  </a:ext>
                </a:extLst>
              </a:tr>
            </a:tbl>
          </a:graphicData>
        </a:graphic>
      </p:graphicFrame>
    </p:spTree>
    <p:extLst>
      <p:ext uri="{BB962C8B-B14F-4D97-AF65-F5344CB8AC3E}">
        <p14:creationId xmlns:p14="http://schemas.microsoft.com/office/powerpoint/2010/main" val="2705116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0F0346-AF5B-488C-ABB9-DA7FA42218F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15280"/>
          <a:stretch/>
        </p:blipFill>
        <p:spPr>
          <a:xfrm>
            <a:off x="179512" y="1124744"/>
            <a:ext cx="8766619" cy="5589240"/>
          </a:xfrm>
          <a:prstGeom prst="rect">
            <a:avLst/>
          </a:prstGeom>
        </p:spPr>
      </p:pic>
      <p:sp>
        <p:nvSpPr>
          <p:cNvPr id="5" name="Заголовок 1">
            <a:extLst>
              <a:ext uri="{FF2B5EF4-FFF2-40B4-BE49-F238E27FC236}">
                <a16:creationId xmlns:a16="http://schemas.microsoft.com/office/drawing/2014/main" id="{57FBE2DA-0680-DE44-A874-5BE8AE43E823}"/>
              </a:ext>
            </a:extLst>
          </p:cNvPr>
          <p:cNvSpPr>
            <a:spLocks noGrp="1"/>
          </p:cNvSpPr>
          <p:nvPr>
            <p:ph type="title"/>
          </p:nvPr>
        </p:nvSpPr>
        <p:spPr>
          <a:xfrm>
            <a:off x="458241" y="44624"/>
            <a:ext cx="8229600" cy="792088"/>
          </a:xfrm>
        </p:spPr>
        <p:txBody>
          <a:bodyPr>
            <a:normAutofit/>
          </a:bodyPr>
          <a:lstStyle/>
          <a:p>
            <a:pPr algn="l"/>
            <a:r>
              <a:rPr lang="ru-RU" sz="2800" b="1" dirty="0">
                <a:cs typeface="Times New Roman" panose="02020603050405020304" pitchFamily="18" charset="0"/>
              </a:rPr>
              <a:t>Патогенез МПС</a:t>
            </a:r>
            <a:endParaRPr lang="kk-KZ" sz="2800" b="1" baseline="30000" dirty="0">
              <a:cs typeface="Times New Roman" panose="02020603050405020304" pitchFamily="18" charset="0"/>
            </a:endParaRPr>
          </a:p>
        </p:txBody>
      </p:sp>
    </p:spTree>
    <p:extLst>
      <p:ext uri="{BB962C8B-B14F-4D97-AF65-F5344CB8AC3E}">
        <p14:creationId xmlns:p14="http://schemas.microsoft.com/office/powerpoint/2010/main" val="3677393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693561" cy="936104"/>
          </a:xfrm>
        </p:spPr>
        <p:txBody>
          <a:bodyPr>
            <a:noAutofit/>
          </a:bodyPr>
          <a:lstStyle/>
          <a:p>
            <a:pPr algn="l"/>
            <a:r>
              <a:rPr lang="ru-RU" sz="2800" b="1" dirty="0">
                <a:solidFill>
                  <a:srgbClr val="333333"/>
                </a:solidFill>
                <a:ea typeface="+mn-ea"/>
                <a:cs typeface="+mn-cs"/>
              </a:rPr>
              <a:t>Что такое МПС </a:t>
            </a:r>
            <a:r>
              <a:rPr lang="en-US" sz="2800" b="1" dirty="0">
                <a:solidFill>
                  <a:srgbClr val="333333"/>
                </a:solidFill>
                <a:ea typeface="+mn-ea"/>
                <a:cs typeface="+mn-cs"/>
              </a:rPr>
              <a:t>II</a:t>
            </a:r>
            <a:r>
              <a:rPr lang="ru-RU" sz="2800" b="1" dirty="0">
                <a:solidFill>
                  <a:srgbClr val="333333"/>
                </a:solidFill>
                <a:ea typeface="+mn-ea"/>
                <a:cs typeface="+mn-cs"/>
              </a:rPr>
              <a:t> типа (синдром Хантера)?</a:t>
            </a:r>
            <a:endParaRPr lang="kk-KZ" sz="2800" b="1" dirty="0"/>
          </a:p>
        </p:txBody>
      </p:sp>
      <p:sp>
        <p:nvSpPr>
          <p:cNvPr id="6" name="Rectangle 5">
            <a:extLst>
              <a:ext uri="{FF2B5EF4-FFF2-40B4-BE49-F238E27FC236}">
                <a16:creationId xmlns:a16="http://schemas.microsoft.com/office/drawing/2014/main" id="{DE4EA9AC-0123-499C-B5D0-CE2713EAE8CD}"/>
              </a:ext>
            </a:extLst>
          </p:cNvPr>
          <p:cNvSpPr/>
          <p:nvPr/>
        </p:nvSpPr>
        <p:spPr>
          <a:xfrm>
            <a:off x="395535" y="1196752"/>
            <a:ext cx="8621553" cy="3580467"/>
          </a:xfrm>
          <a:prstGeom prst="rect">
            <a:avLst/>
          </a:prstGeom>
        </p:spPr>
        <p:txBody>
          <a:bodyPr wrap="square">
            <a:spAutoFit/>
          </a:bodyPr>
          <a:lstStyle/>
          <a:p>
            <a:r>
              <a:rPr lang="ru-RU" sz="2000" dirty="0">
                <a:cs typeface="Times New Roman" panose="02020603050405020304" pitchFamily="18" charset="0"/>
              </a:rPr>
              <a:t>• Синдром Хантера (МПС II) – один из нескольких выделяемых</a:t>
            </a:r>
          </a:p>
          <a:p>
            <a:r>
              <a:rPr lang="kk-KZ" sz="2000" dirty="0">
                <a:cs typeface="Times New Roman" panose="02020603050405020304" pitchFamily="18" charset="0"/>
              </a:rPr>
              <a:t>Мукополисахаридозов</a:t>
            </a:r>
            <a:r>
              <a:rPr lang="kk-KZ" sz="2000" baseline="30000" dirty="0">
                <a:cs typeface="Times New Roman" panose="02020603050405020304" pitchFamily="18" charset="0"/>
              </a:rPr>
              <a:t>1</a:t>
            </a:r>
          </a:p>
          <a:p>
            <a:endParaRPr lang="kk-KZ" sz="2000" baseline="30000" dirty="0">
              <a:cs typeface="Times New Roman" panose="02020603050405020304" pitchFamily="18" charset="0"/>
            </a:endParaRPr>
          </a:p>
          <a:p>
            <a:r>
              <a:rPr lang="kk-KZ" sz="2000" dirty="0">
                <a:cs typeface="Times New Roman" panose="02020603050405020304" pitchFamily="18" charset="0"/>
              </a:rPr>
              <a:t>• Генетическое заболевание, поражающее преимущественно мужчин</a:t>
            </a:r>
            <a:r>
              <a:rPr lang="kk-KZ" sz="2000" baseline="30000" dirty="0">
                <a:cs typeface="Times New Roman" panose="02020603050405020304" pitchFamily="18" charset="0"/>
              </a:rPr>
              <a:t>2</a:t>
            </a:r>
          </a:p>
          <a:p>
            <a:r>
              <a:rPr lang="ru-RU" sz="2000" dirty="0">
                <a:cs typeface="Times New Roman" panose="02020603050405020304" pitchFamily="18" charset="0"/>
              </a:rPr>
              <a:t>     - Сцепленное с X-хромосомой, рецессивное наследование</a:t>
            </a:r>
            <a:r>
              <a:rPr lang="ru-RU" sz="2000" baseline="30000" dirty="0">
                <a:cs typeface="Times New Roman" panose="02020603050405020304" pitchFamily="18" charset="0"/>
              </a:rPr>
              <a:t>3</a:t>
            </a:r>
          </a:p>
          <a:p>
            <a:endParaRPr lang="ru-RU" sz="2000" baseline="30000" dirty="0">
              <a:cs typeface="Times New Roman" panose="02020603050405020304" pitchFamily="18" charset="0"/>
            </a:endParaRPr>
          </a:p>
          <a:p>
            <a:r>
              <a:rPr lang="ru-RU" sz="2000" dirty="0">
                <a:cs typeface="Times New Roman" panose="02020603050405020304" pitchFamily="18" charset="0"/>
              </a:rPr>
              <a:t>• МПС II развивается в связи с дефицитом/отсутствием лизосомального фермента идуронат-2-сульфатазы (I2S)</a:t>
            </a:r>
            <a:r>
              <a:rPr lang="ru-RU" sz="2000" baseline="30000" dirty="0">
                <a:cs typeface="Times New Roman" panose="02020603050405020304" pitchFamily="18" charset="0"/>
              </a:rPr>
              <a:t>2,4</a:t>
            </a:r>
          </a:p>
          <a:p>
            <a:r>
              <a:rPr lang="ru-RU" sz="2000" dirty="0">
                <a:cs typeface="Times New Roman" panose="02020603050405020304" pitchFamily="18" charset="0"/>
              </a:rPr>
              <a:t>     - I2S необходима для расщепления специфических ГАГ</a:t>
            </a:r>
          </a:p>
          <a:p>
            <a:r>
              <a:rPr lang="ru-RU" sz="2000" dirty="0">
                <a:cs typeface="Times New Roman" panose="02020603050405020304" pitchFamily="18" charset="0"/>
              </a:rPr>
              <a:t>     - Дефицит\отсутствие I2S приводит к повреждающему накоплению ГАГ в  клетках, тканях и органах всего организма.</a:t>
            </a:r>
          </a:p>
          <a:p>
            <a:r>
              <a:rPr lang="ru-RU" sz="2000" dirty="0">
                <a:cs typeface="Times New Roman" panose="02020603050405020304" pitchFamily="18" charset="0"/>
              </a:rPr>
              <a:t>     - Встречается с частотой около 1 на 162 000 живых </a:t>
            </a:r>
            <a:r>
              <a:rPr lang="kk-KZ" sz="2000" dirty="0">
                <a:cs typeface="Times New Roman" panose="02020603050405020304" pitchFamily="18" charset="0"/>
              </a:rPr>
              <a:t>новорожденных</a:t>
            </a:r>
            <a:r>
              <a:rPr lang="kk-KZ" sz="2000" baseline="30000" dirty="0">
                <a:cs typeface="Times New Roman" panose="02020603050405020304" pitchFamily="18" charset="0"/>
              </a:rPr>
              <a:t>5</a:t>
            </a:r>
          </a:p>
        </p:txBody>
      </p:sp>
      <p:sp>
        <p:nvSpPr>
          <p:cNvPr id="7" name="Rectangle 6">
            <a:extLst>
              <a:ext uri="{FF2B5EF4-FFF2-40B4-BE49-F238E27FC236}">
                <a16:creationId xmlns:a16="http://schemas.microsoft.com/office/drawing/2014/main" id="{3567CB17-BE16-45F7-B154-1C49B4ABD4CC}"/>
              </a:ext>
            </a:extLst>
          </p:cNvPr>
          <p:cNvSpPr/>
          <p:nvPr/>
        </p:nvSpPr>
        <p:spPr>
          <a:xfrm>
            <a:off x="407110" y="5251766"/>
            <a:ext cx="3571152" cy="246221"/>
          </a:xfrm>
          <a:prstGeom prst="rect">
            <a:avLst/>
          </a:prstGeom>
        </p:spPr>
        <p:txBody>
          <a:bodyPr wrap="square">
            <a:spAutoFit/>
          </a:bodyPr>
          <a:lstStyle/>
          <a:p>
            <a:r>
              <a:rPr lang="ru-RU" sz="1000" dirty="0">
                <a:latin typeface="Times New Roman" panose="02020603050405020304" pitchFamily="18" charset="0"/>
                <a:cs typeface="Times New Roman" panose="02020603050405020304" pitchFamily="18" charset="0"/>
              </a:rPr>
              <a:t>ГАГ, гликозаминогликаны; I2S, идуронат-2 сульфатаза;</a:t>
            </a:r>
            <a:endParaRPr lang="kk-KZ" sz="10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EC0B1FEF-4775-4FED-8DF5-7153175A7807}"/>
              </a:ext>
            </a:extLst>
          </p:cNvPr>
          <p:cNvSpPr/>
          <p:nvPr/>
        </p:nvSpPr>
        <p:spPr>
          <a:xfrm>
            <a:off x="2699792" y="5972535"/>
            <a:ext cx="6480720" cy="861774"/>
          </a:xfrm>
          <a:prstGeom prst="rect">
            <a:avLst/>
          </a:prstGeom>
        </p:spPr>
        <p:txBody>
          <a:bodyPr wrap="square">
            <a:spAutoFit/>
          </a:bodyPr>
          <a:lstStyle/>
          <a:p>
            <a:r>
              <a:rPr lang="ru-RU" sz="1000" dirty="0">
                <a:latin typeface="Times New Roman" panose="02020603050405020304" pitchFamily="18" charset="0"/>
                <a:cs typeface="Times New Roman" panose="02020603050405020304" pitchFamily="18" charset="0"/>
              </a:rPr>
              <a:t>1. </a:t>
            </a:r>
            <a:r>
              <a:rPr lang="en-US" sz="1000" dirty="0">
                <a:latin typeface="Times New Roman" panose="02020603050405020304" pitchFamily="18" charset="0"/>
                <a:cs typeface="Times New Roman" panose="02020603050405020304" pitchFamily="18" charset="0"/>
              </a:rPr>
              <a:t>MUENZER. Rheumatology (Oxford). 2011 Dec;50 Suppl 5:v4-12. doi: 10.1093/rheumatology/ker394.</a:t>
            </a:r>
          </a:p>
          <a:p>
            <a:r>
              <a:rPr lang="it-IT" sz="1000" dirty="0">
                <a:latin typeface="Times New Roman" panose="02020603050405020304" pitchFamily="18" charset="0"/>
                <a:cs typeface="Times New Roman" panose="02020603050405020304" pitchFamily="18" charset="0"/>
              </a:rPr>
              <a:t>2. MUENZER et al. Pediatrics. 2009; 124(6): 1228–1239</a:t>
            </a:r>
          </a:p>
          <a:p>
            <a:r>
              <a:rPr lang="fr-FR" sz="1000" dirty="0">
                <a:latin typeface="Times New Roman" panose="02020603050405020304" pitchFamily="18" charset="0"/>
                <a:cs typeface="Times New Roman" panose="02020603050405020304" pitchFamily="18" charset="0"/>
              </a:rPr>
              <a:t>3. WRAITH et al. Eur J Pediatr. 2008; 167(3): 267–277.</a:t>
            </a:r>
          </a:p>
          <a:p>
            <a:r>
              <a:rPr lang="da-DK" sz="1000" dirty="0">
                <a:latin typeface="Times New Roman" panose="02020603050405020304" pitchFamily="18" charset="0"/>
                <a:cs typeface="Times New Roman" panose="02020603050405020304" pitchFamily="18" charset="0"/>
              </a:rPr>
              <a:t>4. WRAITH et al. Genet Med. 2008; 10(7): 508–516</a:t>
            </a:r>
          </a:p>
          <a:p>
            <a:r>
              <a:rPr lang="da-DK" sz="1000" dirty="0">
                <a:latin typeface="Times New Roman" panose="02020603050405020304" pitchFamily="18" charset="0"/>
                <a:cs typeface="Times New Roman" panose="02020603050405020304" pitchFamily="18" charset="0"/>
              </a:rPr>
              <a:t>5. MEIKLE PJ et al. JAMA. 1999;281:249–54</a:t>
            </a:r>
            <a:endParaRPr lang="kk-KZ"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1605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648072"/>
          </a:xfrm>
        </p:spPr>
        <p:txBody>
          <a:bodyPr>
            <a:normAutofit/>
          </a:bodyPr>
          <a:lstStyle/>
          <a:p>
            <a:pPr algn="l"/>
            <a:r>
              <a:rPr lang="ru-RU" sz="2800" b="1" dirty="0">
                <a:cs typeface="Times New Roman" panose="02020603050405020304" pitchFamily="18" charset="0"/>
              </a:rPr>
              <a:t>Наследование при синдроме Хантера</a:t>
            </a:r>
            <a:endParaRPr lang="kk-KZ" sz="2800" b="1" dirty="0">
              <a:cs typeface="Times New Roman" panose="02020603050405020304" pitchFamily="18" charset="0"/>
            </a:endParaRPr>
          </a:p>
        </p:txBody>
      </p:sp>
      <p:sp>
        <p:nvSpPr>
          <p:cNvPr id="6" name="Rectangle 5">
            <a:extLst>
              <a:ext uri="{FF2B5EF4-FFF2-40B4-BE49-F238E27FC236}">
                <a16:creationId xmlns:a16="http://schemas.microsoft.com/office/drawing/2014/main" id="{0A03A44C-AAF2-4388-A3EC-F8A2BC5A2957}"/>
              </a:ext>
            </a:extLst>
          </p:cNvPr>
          <p:cNvSpPr/>
          <p:nvPr/>
        </p:nvSpPr>
        <p:spPr>
          <a:xfrm>
            <a:off x="3707904" y="6381328"/>
            <a:ext cx="5328592" cy="369332"/>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1. MARTIN R et al. Pediatrics. 2008;121:e377–86</a:t>
            </a:r>
          </a:p>
          <a:p>
            <a:r>
              <a:rPr lang="en-US" sz="900" dirty="0">
                <a:latin typeface="Times New Roman" panose="02020603050405020304" pitchFamily="18" charset="0"/>
                <a:cs typeface="Times New Roman" panose="02020603050405020304" pitchFamily="18" charset="0"/>
              </a:rPr>
              <a:t>2. NEUFELD EF, MUENZER J. In: The metabolic and molecular bases of inherited</a:t>
            </a:r>
            <a:r>
              <a:rPr lang="ru-RU" sz="900" dirty="0">
                <a:latin typeface="Times New Roman" panose="02020603050405020304" pitchFamily="18" charset="0"/>
                <a:cs typeface="Times New Roman" panose="02020603050405020304" pitchFamily="18" charset="0"/>
              </a:rPr>
              <a:t> </a:t>
            </a:r>
            <a:r>
              <a:rPr lang="en-US" sz="900" dirty="0">
                <a:latin typeface="Times New Roman" panose="02020603050405020304" pitchFamily="18" charset="0"/>
                <a:cs typeface="Times New Roman" panose="02020603050405020304" pitchFamily="18" charset="0"/>
              </a:rPr>
              <a:t>disease, 2001:3421–52</a:t>
            </a:r>
            <a:endParaRPr lang="kk-KZ"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A7CE1EF3-71EE-4707-BDC1-CC3EB71304AA}"/>
              </a:ext>
            </a:extLst>
          </p:cNvPr>
          <p:cNvSpPr/>
          <p:nvPr/>
        </p:nvSpPr>
        <p:spPr>
          <a:xfrm>
            <a:off x="539552" y="5805264"/>
            <a:ext cx="3006080" cy="246221"/>
          </a:xfrm>
          <a:prstGeom prst="rect">
            <a:avLst/>
          </a:prstGeom>
        </p:spPr>
        <p:txBody>
          <a:bodyPr wrap="square">
            <a:spAutoFit/>
          </a:bodyPr>
          <a:lstStyle/>
          <a:p>
            <a:r>
              <a:rPr lang="en-US" sz="1000" i="1" dirty="0">
                <a:latin typeface="Times New Roman" panose="02020603050405020304" pitchFamily="18" charset="0"/>
                <a:cs typeface="Times New Roman" panose="02020603050405020304" pitchFamily="18" charset="0"/>
              </a:rPr>
              <a:t>IDS</a:t>
            </a:r>
            <a:r>
              <a:rPr lang="en-US"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ген, кодирующий идуронат-2-сульфатазу</a:t>
            </a:r>
          </a:p>
        </p:txBody>
      </p:sp>
      <p:pic>
        <p:nvPicPr>
          <p:cNvPr id="10" name="Picture 9">
            <a:extLst>
              <a:ext uri="{FF2B5EF4-FFF2-40B4-BE49-F238E27FC236}">
                <a16:creationId xmlns:a16="http://schemas.microsoft.com/office/drawing/2014/main" id="{DD79E841-DA11-4FFE-A9F2-1D4678FC353E}"/>
              </a:ext>
            </a:extLst>
          </p:cNvPr>
          <p:cNvPicPr>
            <a:picLocks noChangeAspect="1"/>
          </p:cNvPicPr>
          <p:nvPr/>
        </p:nvPicPr>
        <p:blipFill>
          <a:blip r:embed="rId2"/>
          <a:stretch>
            <a:fillRect/>
          </a:stretch>
        </p:blipFill>
        <p:spPr>
          <a:xfrm>
            <a:off x="457200" y="1093078"/>
            <a:ext cx="7931224" cy="4495101"/>
          </a:xfrm>
          <a:prstGeom prst="rect">
            <a:avLst/>
          </a:prstGeom>
        </p:spPr>
      </p:pic>
    </p:spTree>
    <p:extLst>
      <p:ext uri="{BB962C8B-B14F-4D97-AF65-F5344CB8AC3E}">
        <p14:creationId xmlns:p14="http://schemas.microsoft.com/office/powerpoint/2010/main" val="1251273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648072"/>
          </a:xfrm>
        </p:spPr>
        <p:txBody>
          <a:bodyPr>
            <a:normAutofit/>
          </a:bodyPr>
          <a:lstStyle/>
          <a:p>
            <a:pPr algn="l"/>
            <a:r>
              <a:rPr lang="ru-RU" sz="2800" b="1" dirty="0">
                <a:cs typeface="Times New Roman" panose="02020603050405020304" pitchFamily="18" charset="0"/>
              </a:rPr>
              <a:t>Наследование при синдроме Хантера</a:t>
            </a:r>
            <a:endParaRPr lang="kk-KZ" sz="2800" b="1" dirty="0">
              <a:cs typeface="Times New Roman" panose="02020603050405020304" pitchFamily="18" charset="0"/>
            </a:endParaRPr>
          </a:p>
        </p:txBody>
      </p:sp>
      <p:sp>
        <p:nvSpPr>
          <p:cNvPr id="6" name="Rectangle 5">
            <a:extLst>
              <a:ext uri="{FF2B5EF4-FFF2-40B4-BE49-F238E27FC236}">
                <a16:creationId xmlns:a16="http://schemas.microsoft.com/office/drawing/2014/main" id="{0A03A44C-AAF2-4388-A3EC-F8A2BC5A2957}"/>
              </a:ext>
            </a:extLst>
          </p:cNvPr>
          <p:cNvSpPr/>
          <p:nvPr/>
        </p:nvSpPr>
        <p:spPr>
          <a:xfrm>
            <a:off x="3707904" y="6381328"/>
            <a:ext cx="5328592" cy="369332"/>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1. MARTIN R et al. Pediatrics. 2008;121:e377–86</a:t>
            </a:r>
          </a:p>
          <a:p>
            <a:r>
              <a:rPr lang="en-US" sz="900" dirty="0">
                <a:latin typeface="Times New Roman" panose="02020603050405020304" pitchFamily="18" charset="0"/>
                <a:cs typeface="Times New Roman" panose="02020603050405020304" pitchFamily="18" charset="0"/>
              </a:rPr>
              <a:t>2. NEUFELD EF, MUENZER J. In: The metabolic and molecular bases of inherited</a:t>
            </a:r>
            <a:r>
              <a:rPr lang="ru-RU" sz="900" dirty="0">
                <a:latin typeface="Times New Roman" panose="02020603050405020304" pitchFamily="18" charset="0"/>
                <a:cs typeface="Times New Roman" panose="02020603050405020304" pitchFamily="18" charset="0"/>
              </a:rPr>
              <a:t> </a:t>
            </a:r>
            <a:r>
              <a:rPr lang="en-US" sz="900" dirty="0">
                <a:latin typeface="Times New Roman" panose="02020603050405020304" pitchFamily="18" charset="0"/>
                <a:cs typeface="Times New Roman" panose="02020603050405020304" pitchFamily="18" charset="0"/>
              </a:rPr>
              <a:t>disease, 2001:3421–52</a:t>
            </a:r>
            <a:endParaRPr lang="kk-KZ"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A7CE1EF3-71EE-4707-BDC1-CC3EB71304AA}"/>
              </a:ext>
            </a:extLst>
          </p:cNvPr>
          <p:cNvSpPr/>
          <p:nvPr/>
        </p:nvSpPr>
        <p:spPr>
          <a:xfrm>
            <a:off x="3772045" y="6145324"/>
            <a:ext cx="3006080" cy="246221"/>
          </a:xfrm>
          <a:prstGeom prst="rect">
            <a:avLst/>
          </a:prstGeom>
        </p:spPr>
        <p:txBody>
          <a:bodyPr wrap="square">
            <a:spAutoFit/>
          </a:bodyPr>
          <a:lstStyle/>
          <a:p>
            <a:r>
              <a:rPr lang="en-US" sz="1000" i="1" dirty="0">
                <a:latin typeface="Times New Roman" panose="02020603050405020304" pitchFamily="18" charset="0"/>
                <a:cs typeface="Times New Roman" panose="02020603050405020304" pitchFamily="18" charset="0"/>
              </a:rPr>
              <a:t>IDS</a:t>
            </a:r>
            <a:r>
              <a:rPr lang="en-US"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ген, кодирующий идуронат-2-сульфатазу</a:t>
            </a:r>
          </a:p>
        </p:txBody>
      </p:sp>
      <p:pic>
        <p:nvPicPr>
          <p:cNvPr id="8" name="Picture 16" descr="https://upload.wikimedia.org/wikipedia/commons/thumb/1/18/X-linked_Recessive_Inheritance-Ru%28F%29.jpg/640px-X-linked_Recessive_Inheritance-Ru%28F%29.jpg">
            <a:extLst>
              <a:ext uri="{FF2B5EF4-FFF2-40B4-BE49-F238E27FC236}">
                <a16:creationId xmlns:a16="http://schemas.microsoft.com/office/drawing/2014/main" id="{07FA08AF-E9E7-7F45-B3AB-1BC2E2E52428}"/>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7584" y="1906241"/>
            <a:ext cx="3187723" cy="425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6" descr="https://upload.wikimedia.org/wikipedia/commons/c/c0/X-linked_Recessive_Inheritance-Ru%28M%29.jpg">
            <a:extLst>
              <a:ext uri="{FF2B5EF4-FFF2-40B4-BE49-F238E27FC236}">
                <a16:creationId xmlns:a16="http://schemas.microsoft.com/office/drawing/2014/main" id="{D589119A-6935-DA46-AC46-CE0F2DF06AC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8024" y="1880921"/>
            <a:ext cx="3228002" cy="431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62A878B-6F87-F240-9B8E-2CAF8001D076}"/>
              </a:ext>
            </a:extLst>
          </p:cNvPr>
          <p:cNvSpPr txBox="1"/>
          <p:nvPr/>
        </p:nvSpPr>
        <p:spPr>
          <a:xfrm>
            <a:off x="441841" y="1026143"/>
            <a:ext cx="8104463" cy="923330"/>
          </a:xfrm>
          <a:prstGeom prst="rect">
            <a:avLst/>
          </a:prstGeom>
          <a:solidFill>
            <a:srgbClr val="92D050"/>
          </a:solidFill>
        </p:spPr>
        <p:txBody>
          <a:bodyPr wrap="none" rtlCol="0">
            <a:spAutoFit/>
          </a:bodyPr>
          <a:lstStyle/>
          <a:p>
            <a:pPr marL="285750" indent="-285750">
              <a:buFont typeface="Arial" panose="020B0604020202020204" pitchFamily="34" charset="0"/>
              <a:buChar char="•"/>
            </a:pPr>
            <a:r>
              <a:rPr lang="ru-RU" dirty="0"/>
              <a:t>Взаимоотношения в системе генотип-фенотип не всегда четкие</a:t>
            </a:r>
          </a:p>
          <a:p>
            <a:pPr marL="285750" indent="-285750">
              <a:buFont typeface="Arial" panose="020B0604020202020204" pitchFamily="34" charset="0"/>
              <a:buChar char="•"/>
            </a:pPr>
            <a:r>
              <a:rPr lang="ru-RU" dirty="0"/>
              <a:t>Анализ взаимоотношений затруднителен в связи с большим числом мутаций</a:t>
            </a:r>
          </a:p>
          <a:p>
            <a:pPr marL="285750" indent="-285750">
              <a:buFont typeface="Arial" panose="020B0604020202020204" pitchFamily="34" charset="0"/>
              <a:buChar char="•"/>
            </a:pPr>
            <a:r>
              <a:rPr lang="ru-RU" dirty="0"/>
              <a:t>Анализ осложняется тем фактом что многие мутации -  частные</a:t>
            </a:r>
          </a:p>
        </p:txBody>
      </p:sp>
    </p:spTree>
    <p:extLst>
      <p:ext uri="{BB962C8B-B14F-4D97-AF65-F5344CB8AC3E}">
        <p14:creationId xmlns:p14="http://schemas.microsoft.com/office/powerpoint/2010/main" val="3553663858"/>
      </p:ext>
    </p:extLst>
  </p:cSld>
  <p:clrMapOvr>
    <a:masterClrMapping/>
  </p:clrMapOvr>
</p:sld>
</file>

<file path=ppt/theme/theme1.xml><?xml version="1.0" encoding="utf-8"?>
<a:theme xmlns:a="http://schemas.openxmlformats.org/drawingml/2006/main" name="Тема Office">
  <a:themeElements>
    <a:clrScheme name="Пользовательские 1">
      <a:dk1>
        <a:srgbClr val="000000"/>
      </a:dk1>
      <a:lt1>
        <a:srgbClr val="FFFFFF"/>
      </a:lt1>
      <a:dk2>
        <a:srgbClr val="1F497D"/>
      </a:dk2>
      <a:lt2>
        <a:srgbClr val="EEECE1"/>
      </a:lt2>
      <a:accent1>
        <a:srgbClr val="6FB957"/>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Office Theme">
  <a:themeElements>
    <a:clrScheme name="Custom 1">
      <a:dk1>
        <a:sysClr val="windowText" lastClr="000000"/>
      </a:dk1>
      <a:lt1>
        <a:sysClr val="window" lastClr="FFFFFF"/>
      </a:lt1>
      <a:dk2>
        <a:srgbClr val="2F2B2C"/>
      </a:dk2>
      <a:lt2>
        <a:srgbClr val="D0D1D0"/>
      </a:lt2>
      <a:accent1>
        <a:srgbClr val="007CC5"/>
      </a:accent1>
      <a:accent2>
        <a:srgbClr val="0BC6E1"/>
      </a:accent2>
      <a:accent3>
        <a:srgbClr val="14276F"/>
      </a:accent3>
      <a:accent4>
        <a:srgbClr val="034EA2"/>
      </a:accent4>
      <a:accent5>
        <a:srgbClr val="AAE1FA"/>
      </a:accent5>
      <a:accent6>
        <a:srgbClr val="737C8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defRPr sz="1600" dirty="0" smtClean="0">
            <a:solidFill>
              <a:schemeClr val="tx2"/>
            </a:solidFill>
          </a:defRPr>
        </a:defPPr>
      </a:lstStyle>
    </a:txDef>
  </a:objectDefaults>
  <a:extraClrSchemeLst/>
  <a:extLst>
    <a:ext uri="{05A4C25C-085E-4340-85A3-A5531E510DB2}">
      <thm15:themeFamily xmlns:thm15="http://schemas.microsoft.com/office/thememl/2012/main" name="Shire PPT External Widescreen Template" id="{93D93DC0-DBED-433E-AB2D-0F57AF8F2E94}" vid="{B972A494-DEF1-455B-8748-F09C7BDD6B29}"/>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000000"/>
    </a:dk1>
    <a:lt1>
      <a:srgbClr val="FFFFFF"/>
    </a:lt1>
    <a:dk2>
      <a:srgbClr val="000000"/>
    </a:dk2>
    <a:lt2>
      <a:srgbClr val="FFFFFF"/>
    </a:lt2>
    <a:accent1>
      <a:srgbClr val="EE1100"/>
    </a:accent1>
    <a:accent2>
      <a:srgbClr val="4C4948"/>
    </a:accent2>
    <a:accent3>
      <a:srgbClr val="898989"/>
    </a:accent3>
    <a:accent4>
      <a:srgbClr val="C0C0C0"/>
    </a:accent4>
    <a:accent5>
      <a:srgbClr val="DDDDDD"/>
    </a:accent5>
    <a:accent6>
      <a:srgbClr val="EFEFEF"/>
    </a:accent6>
    <a:hlink>
      <a:srgbClr val="898989"/>
    </a:hlink>
    <a:folHlink>
      <a:srgbClr val="89898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470D8A07A6A6419C9C0A3B42FC282C" ma:contentTypeVersion="6" ma:contentTypeDescription="Create a new document." ma:contentTypeScope="" ma:versionID="081733fc3bd4ccb56919f9550e5e2927">
  <xsd:schema xmlns:xsd="http://www.w3.org/2001/XMLSchema" xmlns:xs="http://www.w3.org/2001/XMLSchema" xmlns:p="http://schemas.microsoft.com/office/2006/metadata/properties" xmlns:ns3="5e1d4dbb-9048-476f-9748-2799917e2186" targetNamespace="http://schemas.microsoft.com/office/2006/metadata/properties" ma:root="true" ma:fieldsID="60d11d5e351490bb7e19bc3242345183" ns3:_="">
    <xsd:import namespace="5e1d4dbb-9048-476f-9748-2799917e218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1d4dbb-9048-476f-9748-2799917e21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C9F8E4-33A2-413A-97AA-46A354272CF1}">
  <ds:schemaRefs>
    <ds:schemaRef ds:uri="http://schemas.microsoft.com/sharepoint/v3/contenttype/forms"/>
  </ds:schemaRefs>
</ds:datastoreItem>
</file>

<file path=customXml/itemProps2.xml><?xml version="1.0" encoding="utf-8"?>
<ds:datastoreItem xmlns:ds="http://schemas.openxmlformats.org/officeDocument/2006/customXml" ds:itemID="{631C4353-545A-4E3A-A8C8-8A2BDD64FB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1d4dbb-9048-476f-9748-2799917e21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993B81-B925-4EB5-B934-73A8CD4C61A1}">
  <ds:schemaRefs>
    <ds:schemaRef ds:uri="http://purl.org/dc/elements/1.1/"/>
    <ds:schemaRef ds:uri="http://schemas.microsoft.com/office/2006/metadata/properties"/>
    <ds:schemaRef ds:uri="http://schemas.microsoft.com/office/2006/documentManagement/types"/>
    <ds:schemaRef ds:uri="http://purl.org/dc/terms/"/>
    <ds:schemaRef ds:uri="5e1d4dbb-9048-476f-9748-2799917e2186"/>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372</TotalTime>
  <Words>1951</Words>
  <Application>Microsoft Macintosh PowerPoint</Application>
  <PresentationFormat>Экран (4:3)</PresentationFormat>
  <Paragraphs>232</Paragraphs>
  <Slides>29</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29</vt:i4>
      </vt:variant>
    </vt:vector>
  </HeadingPairs>
  <TitlesOfParts>
    <vt:vector size="37" baseType="lpstr">
      <vt:lpstr>メイリオ</vt:lpstr>
      <vt:lpstr>MS PGothic</vt:lpstr>
      <vt:lpstr>MS PGothic</vt:lpstr>
      <vt:lpstr>Arial</vt:lpstr>
      <vt:lpstr>Calibri</vt:lpstr>
      <vt:lpstr>Times New Roman</vt:lpstr>
      <vt:lpstr>Тема Office</vt:lpstr>
      <vt:lpstr>8_Office Theme</vt:lpstr>
      <vt:lpstr>Современные методы диагностики и лечения мукополисахаридозов</vt:lpstr>
      <vt:lpstr>Презентация PowerPoint</vt:lpstr>
      <vt:lpstr>Мукополисахаридозы</vt:lpstr>
      <vt:lpstr>МПС: признаки и симптомы</vt:lpstr>
      <vt:lpstr>Мукополисахаридозы (МПС)</vt:lpstr>
      <vt:lpstr>Патогенез МПС</vt:lpstr>
      <vt:lpstr>Что такое МПС II типа (синдром Хантера)?</vt:lpstr>
      <vt:lpstr>Наследование при синдроме Хантера</vt:lpstr>
      <vt:lpstr>Наследование при синдроме Хантера</vt:lpstr>
      <vt:lpstr>Пациенты демонстрируют типичные признаки и симптомы до постановки диагноза </vt:lpstr>
      <vt:lpstr>Алгоритм диагностики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Диагностика синдрома Хантера</vt:lpstr>
      <vt:lpstr>Презентация PowerPoint</vt:lpstr>
      <vt:lpstr>Презентация PowerPoint</vt:lpstr>
      <vt:lpstr>Презентация PowerPoint</vt:lpstr>
      <vt:lpstr>Презентация PowerPoint</vt:lpstr>
      <vt:lpstr>Определение активности лизосомальных ферментов</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Клинический случай</dc:title>
  <dc:creator>Markizat</dc:creator>
  <cp:lastModifiedBy>Arbat</cp:lastModifiedBy>
  <cp:revision>22</cp:revision>
  <cp:lastPrinted>2020-03-04T11:07:59Z</cp:lastPrinted>
  <dcterms:created xsi:type="dcterms:W3CDTF">2019-11-25T17:19:29Z</dcterms:created>
  <dcterms:modified xsi:type="dcterms:W3CDTF">2020-03-04T11:08:39Z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0x01010093470D8A07A6A6419C9C0A3B42FC282C</vt:lpwstr>
  </property>
</Properties>
</file>